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14" r:id="rId1"/>
    <p:sldMasterId id="2147485015" r:id="rId2"/>
    <p:sldMasterId id="2147485016" r:id="rId3"/>
  </p:sldMasterIdLst>
  <p:notesMasterIdLst>
    <p:notesMasterId r:id="rId28"/>
  </p:notesMasterIdLst>
  <p:sldIdLst>
    <p:sldId id="264" r:id="rId4"/>
    <p:sldId id="266" r:id="rId5"/>
    <p:sldId id="268" r:id="rId6"/>
    <p:sldId id="275" r:id="rId7"/>
    <p:sldId id="283" r:id="rId8"/>
    <p:sldId id="284" r:id="rId9"/>
    <p:sldId id="269" r:id="rId10"/>
    <p:sldId id="273" r:id="rId11"/>
    <p:sldId id="278" r:id="rId12"/>
    <p:sldId id="270" r:id="rId13"/>
    <p:sldId id="290" r:id="rId14"/>
    <p:sldId id="292" r:id="rId15"/>
    <p:sldId id="294" r:id="rId16"/>
    <p:sldId id="296" r:id="rId17"/>
    <p:sldId id="280" r:id="rId18"/>
    <p:sldId id="274" r:id="rId19"/>
    <p:sldId id="286" r:id="rId20"/>
    <p:sldId id="287" r:id="rId21"/>
    <p:sldId id="281" r:id="rId22"/>
    <p:sldId id="285" r:id="rId23"/>
    <p:sldId id="282" r:id="rId24"/>
    <p:sldId id="272" r:id="rId25"/>
    <p:sldId id="277" r:id="rId26"/>
    <p:sldId id="262" r:id="rId27"/>
  </p:sldIdLst>
  <p:sldSz cx="9144000" cy="5143500" type="screen16x9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4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5C6"/>
    <a:srgbClr val="E19B1D"/>
    <a:srgbClr val="82D5E6"/>
    <a:srgbClr val="76CFEE"/>
    <a:srgbClr val="77C0ED"/>
    <a:srgbClr val="BFCFDE"/>
    <a:srgbClr val="E0A91E"/>
    <a:srgbClr val="CE9B1C"/>
    <a:srgbClr val="E4B338"/>
    <a:srgbClr val="F7C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ED27C-3729-4D2E-B8C9-30DBD906ECE9}" v="3" dt="2021-10-01T03:58:00.69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68" autoAdjust="0"/>
  </p:normalViewPr>
  <p:slideViewPr>
    <p:cSldViewPr snapToGrid="0" snapToObjects="1">
      <p:cViewPr varScale="1">
        <p:scale>
          <a:sx n="124" d="100"/>
          <a:sy n="124" d="100"/>
        </p:scale>
        <p:origin x="246" y="102"/>
      </p:cViewPr>
      <p:guideLst>
        <p:guide orient="horz" pos="105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진섭" userId="sGrBMhma8euliFYRpPRIPdIOmnHJYLi9y8zQb0/He38=" providerId="None" clId="Web-{928ED27C-3729-4D2E-B8C9-30DBD906ECE9}"/>
    <pc:docChg chg="modSld">
      <pc:chgData name="김진섭" userId="sGrBMhma8euliFYRpPRIPdIOmnHJYLi9y8zQb0/He38=" providerId="None" clId="Web-{928ED27C-3729-4D2E-B8C9-30DBD906ECE9}" dt="2021-10-01T03:58:00.698" v="2" actId="1076"/>
      <pc:docMkLst>
        <pc:docMk/>
      </pc:docMkLst>
      <pc:sldChg chg="modSp">
        <pc:chgData name="김진섭" userId="sGrBMhma8euliFYRpPRIPdIOmnHJYLi9y8zQb0/He38=" providerId="None" clId="Web-{928ED27C-3729-4D2E-B8C9-30DBD906ECE9}" dt="2021-10-01T03:58:00.698" v="2" actId="1076"/>
        <pc:sldMkLst>
          <pc:docMk/>
          <pc:sldMk cId="0" sldId="283"/>
        </pc:sldMkLst>
        <pc:picChg chg="mod">
          <ac:chgData name="김진섭" userId="sGrBMhma8euliFYRpPRIPdIOmnHJYLi9y8zQb0/He38=" providerId="None" clId="Web-{928ED27C-3729-4D2E-B8C9-30DBD906ECE9}" dt="2021-10-01T03:58:00.698" v="2" actId="1076"/>
          <ac:picMkLst>
            <pc:docMk/>
            <pc:sldMk cId="0" sldId="283"/>
            <ac:picMk id="1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 userDrawn="1"/>
        </p:nvSpPr>
        <p:spPr>
          <a:xfrm>
            <a:off x="0" y="0"/>
            <a:ext cx="9144635" cy="51441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0" y="0"/>
            <a:ext cx="2426335" cy="1819910"/>
          </a:xfrm>
          <a:prstGeom prst="line">
            <a:avLst/>
          </a:prstGeom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943225" y="492760"/>
            <a:ext cx="6201410" cy="4651375"/>
          </a:xfrm>
          <a:prstGeom prst="line">
            <a:avLst/>
          </a:prstGeom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7315200" y="3771900"/>
            <a:ext cx="1829435" cy="1372235"/>
          </a:xfrm>
          <a:prstGeom prst="line">
            <a:avLst/>
          </a:prstGeom>
          <a:ln w="254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2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5505" cy="2755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2021-09-30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Footer Placeholder 13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7505" cy="2755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0" fontAlgn="auto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4" name="Slide Number Placeholder 14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5505" cy="2755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en-US" altLang="ko-KR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Text Placeholder 15"/>
          <p:cNvSpPr txBox="1">
            <a:spLocks noGrp="1" noChangeArrowheads="1"/>
          </p:cNvSpPr>
          <p:nvPr>
            <p:ph type="title"/>
          </p:nvPr>
        </p:nvSpPr>
        <p:spPr>
          <a:xfrm>
            <a:off x="1257935" y="1305560"/>
            <a:ext cx="4898390" cy="12185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270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685800" y="842010"/>
            <a:ext cx="7773035" cy="17913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 userDrawn="1"/>
        </p:nvSpPr>
        <p:spPr>
          <a:xfrm>
            <a:off x="0" y="0"/>
            <a:ext cx="9144635" cy="514413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1" name="Date Placeholder 2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5505" cy="2755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2021-09-30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Footer Placeholder 2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7505" cy="2755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3" name="Slide Number Placeholder 2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5505" cy="2755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en-US" altLang="ko-KR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19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날짜 개체 틀 26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2021-09-30</a:t>
            </a:fld>
            <a:endParaRPr lang="ko-KR" altLang="en-US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바닥글 개체 틀 27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8" name="슬라이드 번호 개체 틀 28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en-US" altLang="ko-KR" sz="1000" b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Subtitle 30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234950" y="486410"/>
            <a:ext cx="8683625" cy="7461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.</a:t>
            </a:r>
          </a:p>
        </p:txBody>
      </p:sp>
      <p:sp>
        <p:nvSpPr>
          <p:cNvPr id="31" name="Text Placeholder 31"/>
          <p:cNvSpPr txBox="1">
            <a:spLocks noGrp="1" noChangeArrowheads="1"/>
          </p:cNvSpPr>
          <p:nvPr>
            <p:ph type="title"/>
          </p:nvPr>
        </p:nvSpPr>
        <p:spPr>
          <a:xfrm>
            <a:off x="163830" y="52070"/>
            <a:ext cx="5676265" cy="211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914400" fontAlgn="auto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0" indent="0" algn="l" defTabSz="914400" fontAlgn="auto" latinLnBrk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ko-KR" altLang="en-US" sz="900" b="1">
                <a:solidFill>
                  <a:schemeClr val="tx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018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§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4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1" r:id="rId1"/>
    <p:sldLayoutId id="2147484852" r:id="rId2"/>
    <p:sldLayoutId id="214748485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286625" y="4878705"/>
            <a:ext cx="1805305" cy="2152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chemeClr val="accent4"/>
                </a:solidFill>
                <a:latin typeface="나눔스퀘어라운드 Regular" charset="0"/>
                <a:ea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accent4"/>
              </a:solidFill>
              <a:latin typeface="나눔스퀘어라운드 Regular" charset="0"/>
              <a:ea typeface="나눔스퀘어라운드 Regular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4" r:id="rId1"/>
    <p:sldLayoutId id="2147484855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1" r:id="rId8"/>
    <p:sldLayoutId id="2147484862" r:id="rId9"/>
    <p:sldLayoutId id="2147484863" r:id="rId10"/>
    <p:sldLayoutId id="214748486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2021-09-30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7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202"/>
          <p:cNvSpPr>
            <a:spLocks/>
          </p:cNvSpPr>
          <p:nvPr/>
        </p:nvSpPr>
        <p:spPr>
          <a:xfrm>
            <a:off x="3055620" y="1340485"/>
            <a:ext cx="3543300" cy="2915920"/>
          </a:xfrm>
          <a:prstGeom prst="rect">
            <a:avLst/>
          </a:prstGeom>
          <a:solidFill>
            <a:schemeClr val="accent6">
              <a:alpha val="80070"/>
            </a:schemeClr>
          </a:solidFill>
          <a:ln w="60325" cap="flat" cmpd="sng">
            <a:solidFill>
              <a:schemeClr val="accent6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8"/>
          <p:cNvSpPr txBox="1">
            <a:spLocks/>
          </p:cNvSpPr>
          <p:nvPr/>
        </p:nvSpPr>
        <p:spPr>
          <a:xfrm>
            <a:off x="3055620" y="1433830"/>
            <a:ext cx="3127375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600" b="1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컴퓨터 부품 쇼핑몰</a:t>
            </a:r>
            <a:endParaRPr lang="ko-KR" altLang="en-US" sz="2600" b="1">
              <a:solidFill>
                <a:schemeClr val="bg1">
                  <a:lumMod val="9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39"/>
          <p:cNvSpPr txBox="1">
            <a:spLocks/>
          </p:cNvSpPr>
          <p:nvPr/>
        </p:nvSpPr>
        <p:spPr>
          <a:xfrm>
            <a:off x="7070090" y="4530090"/>
            <a:ext cx="163068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 b="1">
                <a:solidFill>
                  <a:schemeClr val="bg1">
                    <a:lumMod val="85000"/>
                    <a:lumOff val="0"/>
                  </a:schemeClr>
                </a:solidFill>
                <a:latin typeface="맑은 고딕" charset="0"/>
                <a:ea typeface="맑은 고딕" charset="0"/>
              </a:rPr>
              <a:t>A-2 상부상조</a:t>
            </a:r>
            <a:endParaRPr lang="ko-KR" altLang="en-US" sz="1600" b="1">
              <a:solidFill>
                <a:schemeClr val="bg1">
                  <a:lumMod val="8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40"/>
          <p:cNvSpPr txBox="1">
            <a:spLocks/>
          </p:cNvSpPr>
          <p:nvPr/>
        </p:nvSpPr>
        <p:spPr>
          <a:xfrm>
            <a:off x="3118485" y="3424555"/>
            <a:ext cx="290830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팀 프로젝트-화면구현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37"/>
          <p:cNvSpPr>
            <a:spLocks/>
          </p:cNvSpPr>
          <p:nvPr/>
        </p:nvSpPr>
        <p:spPr>
          <a:xfrm>
            <a:off x="2844165" y="1113155"/>
            <a:ext cx="3543300" cy="2915920"/>
          </a:xfrm>
          <a:prstGeom prst="rect">
            <a:avLst/>
          </a:prstGeom>
          <a:noFill/>
          <a:ln w="60325" cap="flat" cmpd="sng">
            <a:solidFill>
              <a:schemeClr val="accent6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9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85" y="1740535"/>
            <a:ext cx="1762760" cy="1781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5605" y="1657985"/>
            <a:ext cx="6061710" cy="1766570"/>
            <a:chOff x="395605" y="1657985"/>
            <a:chExt cx="6061710" cy="1766570"/>
          </a:xfrm>
        </p:grpSpPr>
        <p:grpSp>
          <p:nvGrpSpPr>
            <p:cNvPr id="2" name="Group 5"/>
            <p:cNvGrpSpPr/>
            <p:nvPr/>
          </p:nvGrpSpPr>
          <p:grpSpPr>
            <a:xfrm>
              <a:off x="418465" y="2656205"/>
              <a:ext cx="2977515" cy="768350"/>
              <a:chOff x="418465" y="2656205"/>
              <a:chExt cx="2977515" cy="768350"/>
            </a:xfrm>
          </p:grpSpPr>
          <p:sp>
            <p:nvSpPr>
              <p:cNvPr id="18" name="Rect 0"/>
              <p:cNvSpPr txBox="1">
                <a:spLocks/>
              </p:cNvSpPr>
              <p:nvPr/>
            </p:nvSpPr>
            <p:spPr>
              <a:xfrm>
                <a:off x="418465" y="2656205"/>
                <a:ext cx="2407920" cy="7689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4400" b="1" spc="-130">
                    <a:solidFill>
                      <a:schemeClr val="bg1">
                        <a:alpha val="68687"/>
                      </a:schemeClr>
                    </a:solidFill>
                    <a:latin typeface="Arial" charset="0"/>
                    <a:ea typeface="THE명품고딕L" charset="0"/>
                  </a:rPr>
                  <a:t>Function</a:t>
                </a:r>
                <a:endParaRPr lang="ko-KR" altLang="en-US" sz="4400" b="1">
                  <a:solidFill>
                    <a:schemeClr val="bg1">
                      <a:alpha val="68687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  <p:sp>
            <p:nvSpPr>
              <p:cNvPr id="21" name="Rect 0"/>
              <p:cNvSpPr txBox="1">
                <a:spLocks/>
              </p:cNvSpPr>
              <p:nvPr/>
            </p:nvSpPr>
            <p:spPr>
              <a:xfrm>
                <a:off x="988695" y="2656205"/>
                <a:ext cx="2407920" cy="7689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4400" b="1" spc="-130">
                    <a:solidFill>
                      <a:schemeClr val="tx1">
                        <a:lumMod val="20000"/>
                        <a:lumOff val="80000"/>
                        <a:alpha val="8635"/>
                      </a:schemeClr>
                    </a:solidFill>
                    <a:latin typeface="Arial" charset="0"/>
                    <a:ea typeface="THE명품고딕L" charset="0"/>
                  </a:rPr>
                  <a:t>Function</a:t>
                </a:r>
                <a:endParaRPr lang="ko-KR" altLang="en-US" sz="4400" b="1">
                  <a:solidFill>
                    <a:schemeClr val="tx1">
                      <a:lumMod val="20000"/>
                      <a:lumOff val="80000"/>
                      <a:alpha val="8635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</p:grpSp>
        <p:sp>
          <p:nvSpPr>
            <p:cNvPr id="11" name="Rect 0"/>
            <p:cNvSpPr txBox="1">
              <a:spLocks/>
            </p:cNvSpPr>
            <p:nvPr/>
          </p:nvSpPr>
          <p:spPr>
            <a:xfrm>
              <a:off x="395605" y="1657985"/>
              <a:ext cx="4976495" cy="13227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0" b="1" spc="-130">
                  <a:solidFill>
                    <a:schemeClr val="accent2">
                      <a:lumMod val="60000"/>
                      <a:lumOff val="40000"/>
                      <a:alpha val="68687"/>
                    </a:scheme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0</a:t>
              </a:r>
              <a:r>
                <a:rPr lang="ko-KR"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3</a:t>
              </a:r>
              <a:r>
                <a:rPr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lang="ko-KR" sz="6000" b="1" spc="-130">
                  <a:solidFill>
                    <a:schemeClr val="accent2"/>
                  </a:solidFill>
                  <a:latin typeface="Arial" charset="0"/>
                  <a:ea typeface="THE명품고딕L" charset="0"/>
                </a:rPr>
                <a:t>주요 기능</a:t>
              </a:r>
              <a:endParaRPr lang="ko-KR" altLang="en-US" sz="6000" b="1">
                <a:solidFill>
                  <a:schemeClr val="accent6">
                    <a:alpha val="69865"/>
                  </a:schemeClr>
                </a:solidFill>
                <a:latin typeface="Arial" charset="0"/>
                <a:ea typeface="THE명품고딕L" charset="0"/>
              </a:endParaRPr>
            </a:p>
          </p:txBody>
        </p:sp>
        <p:cxnSp>
          <p:nvCxnSpPr>
            <p:cNvPr id="5" name="Rect 0"/>
            <p:cNvCxnSpPr/>
            <p:nvPr/>
          </p:nvCxnSpPr>
          <p:spPr>
            <a:xfrm>
              <a:off x="452755" y="2799080"/>
              <a:ext cx="6005195" cy="762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 0"/>
          <p:cNvSpPr txBox="1">
            <a:spLocks/>
          </p:cNvSpPr>
          <p:nvPr/>
        </p:nvSpPr>
        <p:spPr>
          <a:xfrm>
            <a:off x="7286625" y="4878705"/>
            <a:ext cx="1805940" cy="2159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bg1"/>
              </a:solidFill>
              <a:latin typeface="나눔스퀘어라운드 Regular" charset="0"/>
              <a:ea typeface="나눔스퀘어라운드 Regular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0970" y="1269365"/>
            <a:ext cx="8942070" cy="377888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853055" y="1045210"/>
            <a:ext cx="3432810" cy="518795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Java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pic>
        <p:nvPicPr>
          <p:cNvPr id="10" name="그림 11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10" y="1744345"/>
            <a:ext cx="3376295" cy="29584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" name="도형 5"/>
          <p:cNvSpPr>
            <a:spLocks/>
          </p:cNvSpPr>
          <p:nvPr/>
        </p:nvSpPr>
        <p:spPr>
          <a:xfrm>
            <a:off x="6037580" y="1783080"/>
            <a:ext cx="611505" cy="391795"/>
          </a:xfrm>
          <a:prstGeom prst="roundRect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6"/>
          <p:cNvSpPr>
            <a:spLocks/>
          </p:cNvSpPr>
          <p:nvPr/>
        </p:nvSpPr>
        <p:spPr>
          <a:xfrm>
            <a:off x="5890895" y="3222625"/>
            <a:ext cx="969645" cy="423545"/>
          </a:xfrm>
          <a:prstGeom prst="roundRect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DAO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7"/>
          <p:cNvSpPr>
            <a:spLocks/>
          </p:cNvSpPr>
          <p:nvPr/>
        </p:nvSpPr>
        <p:spPr>
          <a:xfrm>
            <a:off x="2007235" y="4010025"/>
            <a:ext cx="1834515" cy="62103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8"/>
          <p:cNvSpPr>
            <a:spLocks/>
          </p:cNvSpPr>
          <p:nvPr/>
        </p:nvSpPr>
        <p:spPr>
          <a:xfrm>
            <a:off x="1969770" y="3033395"/>
            <a:ext cx="1834515" cy="64325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6"/>
          <p:cNvSpPr txBox="1">
            <a:spLocks/>
          </p:cNvSpPr>
          <p:nvPr/>
        </p:nvSpPr>
        <p:spPr>
          <a:xfrm>
            <a:off x="5659120" y="1898650"/>
            <a:ext cx="328612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(VALUE OBJECT)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7"/>
          <p:cNvSpPr txBox="1">
            <a:spLocks/>
          </p:cNvSpPr>
          <p:nvPr/>
        </p:nvSpPr>
        <p:spPr>
          <a:xfrm>
            <a:off x="6235700" y="3293745"/>
            <a:ext cx="328549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200">
                <a:latin typeface="맑은 고딕" charset="0"/>
                <a:ea typeface="맑은 고딕" charset="0"/>
              </a:rPr>
              <a:t>(DATABASE ACCESS OBJECT)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8"/>
          <p:cNvSpPr txBox="1">
            <a:spLocks/>
          </p:cNvSpPr>
          <p:nvPr/>
        </p:nvSpPr>
        <p:spPr>
          <a:xfrm>
            <a:off x="4662170" y="2314575"/>
            <a:ext cx="4004945" cy="64706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데이터베이스 객체의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getter&amp;setter</a:t>
            </a:r>
            <a:r>
              <a:rPr sz="1800">
                <a:latin typeface="맑은 고딕" charset="0"/>
                <a:ea typeface="맑은 고딕" charset="0"/>
              </a:rPr>
              <a:t>를 구현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9"/>
          <p:cNvSpPr txBox="1">
            <a:spLocks/>
          </p:cNvSpPr>
          <p:nvPr/>
        </p:nvSpPr>
        <p:spPr>
          <a:xfrm>
            <a:off x="4661535" y="3801110"/>
            <a:ext cx="4006215" cy="92392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데이터베이스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액세스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하기위한 클래스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데이터베이스 </a:t>
            </a: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접속, 관리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하는 메소드가 담긴 클래스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72"/>
          <p:cNvSpPr txBox="1">
            <a:spLocks/>
          </p:cNvSpPr>
          <p:nvPr/>
        </p:nvSpPr>
        <p:spPr>
          <a:xfrm>
            <a:off x="2698750" y="2667635"/>
            <a:ext cx="9232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게시</a:t>
            </a:r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판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73"/>
          <p:cNvSpPr txBox="1">
            <a:spLocks/>
          </p:cNvSpPr>
          <p:nvPr/>
        </p:nvSpPr>
        <p:spPr>
          <a:xfrm>
            <a:off x="617855" y="4014470"/>
            <a:ext cx="127571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로그인 및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0970" y="1269365"/>
            <a:ext cx="8942070" cy="377888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853055" y="1045210"/>
            <a:ext cx="3432175" cy="518160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Jsp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pic>
        <p:nvPicPr>
          <p:cNvPr id="10" name="그림 1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30" y="1927860"/>
            <a:ext cx="2817495" cy="2623185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1" name="그림 14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30730"/>
            <a:ext cx="4284345" cy="2375535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2" name="도형 1"/>
          <p:cNvSpPr>
            <a:spLocks/>
          </p:cNvSpPr>
          <p:nvPr/>
        </p:nvSpPr>
        <p:spPr>
          <a:xfrm>
            <a:off x="548005" y="4380230"/>
            <a:ext cx="2480310" cy="172720"/>
          </a:xfrm>
          <a:prstGeom prst="rect">
            <a:avLst/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9"/>
          <p:cNvSpPr>
            <a:spLocks/>
          </p:cNvSpPr>
          <p:nvPr/>
        </p:nvSpPr>
        <p:spPr>
          <a:xfrm>
            <a:off x="3589655" y="2938780"/>
            <a:ext cx="871220" cy="432435"/>
          </a:xfrm>
          <a:prstGeom prst="notched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40970" y="1269365"/>
            <a:ext cx="8942070" cy="377888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2853055" y="1045210"/>
            <a:ext cx="3432810" cy="51879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주요 기능</a:t>
            </a:r>
            <a:endParaRPr lang="ko-KR" altLang="en-US" sz="18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31"/>
          <p:cNvSpPr>
            <a:spLocks/>
          </p:cNvSpPr>
          <p:nvPr/>
        </p:nvSpPr>
        <p:spPr>
          <a:xfrm>
            <a:off x="391160" y="3754120"/>
            <a:ext cx="1026795" cy="235585"/>
          </a:xfrm>
          <a:prstGeom prst="flowChartTerminator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200" b="1">
                <a:latin typeface="맑은 고딕" charset="0"/>
                <a:ea typeface="맑은 고딕" charset="0"/>
              </a:rPr>
              <a:t>회원가</a:t>
            </a:r>
            <a:r>
              <a:rPr lang="ko-KR" sz="1200" b="1">
                <a:latin typeface="맑은 고딕" charset="0"/>
                <a:ea typeface="맑은 고딕" charset="0"/>
              </a:rPr>
              <a:t>입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11" name="도형 33"/>
          <p:cNvSpPr>
            <a:spLocks/>
          </p:cNvSpPr>
          <p:nvPr/>
        </p:nvSpPr>
        <p:spPr>
          <a:xfrm>
            <a:off x="1877695" y="3761740"/>
            <a:ext cx="1026795" cy="235585"/>
          </a:xfrm>
          <a:prstGeom prst="flowChartTerminator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 b="1">
                <a:latin typeface="맑은 고딕" charset="0"/>
                <a:ea typeface="맑은 고딕" charset="0"/>
              </a:rPr>
              <a:t>로그인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12" name="도형 34"/>
          <p:cNvSpPr>
            <a:spLocks/>
          </p:cNvSpPr>
          <p:nvPr/>
        </p:nvSpPr>
        <p:spPr>
          <a:xfrm>
            <a:off x="3441700" y="3761740"/>
            <a:ext cx="1056005" cy="235585"/>
          </a:xfrm>
          <a:prstGeom prst="flowChartTerminator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 b="1">
                <a:latin typeface="맑은 고딕" charset="0"/>
                <a:ea typeface="맑은 고딕" charset="0"/>
              </a:rPr>
              <a:t>상세페이지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13" name="도형 35"/>
          <p:cNvSpPr>
            <a:spLocks/>
          </p:cNvSpPr>
          <p:nvPr/>
        </p:nvSpPr>
        <p:spPr>
          <a:xfrm>
            <a:off x="5006340" y="3761740"/>
            <a:ext cx="1026795" cy="235585"/>
          </a:xfrm>
          <a:prstGeom prst="flowChartTerminator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 b="1">
                <a:latin typeface="맑은 고딕" charset="0"/>
                <a:ea typeface="맑은 고딕" charset="0"/>
              </a:rPr>
              <a:t>장바구니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14" name="도형 36"/>
          <p:cNvSpPr>
            <a:spLocks/>
          </p:cNvSpPr>
          <p:nvPr/>
        </p:nvSpPr>
        <p:spPr>
          <a:xfrm>
            <a:off x="6515735" y="3754120"/>
            <a:ext cx="1026795" cy="235585"/>
          </a:xfrm>
          <a:prstGeom prst="flowChartTerminator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 b="1">
                <a:latin typeface="맑은 고딕" charset="0"/>
                <a:ea typeface="맑은 고딕" charset="0"/>
              </a:rPr>
              <a:t>구매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sp>
        <p:nvSpPr>
          <p:cNvPr id="20" name="도형 52"/>
          <p:cNvSpPr>
            <a:spLocks/>
          </p:cNvSpPr>
          <p:nvPr/>
        </p:nvSpPr>
        <p:spPr>
          <a:xfrm>
            <a:off x="7898130" y="3754120"/>
            <a:ext cx="1027430" cy="236220"/>
          </a:xfrm>
          <a:prstGeom prst="flowChartTerminator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b="1">
                <a:latin typeface="맑은 고딕" charset="0"/>
                <a:ea typeface="맑은 고딕" charset="0"/>
              </a:rPr>
              <a:t>게시판</a:t>
            </a:r>
            <a:endParaRPr lang="ko-KR" altLang="en-US" sz="1200" b="1">
              <a:latin typeface="맑은 고딕" charset="0"/>
              <a:ea typeface="맑은 고딕" charset="0"/>
            </a:endParaRPr>
          </a:p>
        </p:txBody>
      </p:sp>
      <p:pic>
        <p:nvPicPr>
          <p:cNvPr id="21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306955"/>
            <a:ext cx="1355725" cy="1350010"/>
          </a:xfrm>
          <a:prstGeom prst="rect">
            <a:avLst/>
          </a:prstGeom>
          <a:noFill/>
        </p:spPr>
      </p:pic>
      <p:pic>
        <p:nvPicPr>
          <p:cNvPr id="22" name="그림 56" descr="C:/Users/82108/AppData/Roaming/PolarisOffice/ETemp/11552_14738384/fImage6127441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30" y="2665730"/>
            <a:ext cx="902970" cy="882015"/>
          </a:xfrm>
          <a:prstGeom prst="rect">
            <a:avLst/>
          </a:prstGeom>
          <a:noFill/>
        </p:spPr>
      </p:pic>
      <p:pic>
        <p:nvPicPr>
          <p:cNvPr id="23" name="그림 57" descr="C:/Users/82108/AppData/Roaming/PolarisOffice/ETemp/11552_14738384/fImage2653442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070" y="2707005"/>
            <a:ext cx="908685" cy="911225"/>
          </a:xfrm>
          <a:prstGeom prst="rect">
            <a:avLst/>
          </a:prstGeom>
          <a:noFill/>
        </p:spPr>
      </p:pic>
      <p:pic>
        <p:nvPicPr>
          <p:cNvPr id="24" name="그림 58" descr="C:/Users/82108/AppData/Roaming/PolarisOffice/ETemp/11552_14738384/fImage5866443650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530" y="2512060"/>
            <a:ext cx="1280160" cy="1280160"/>
          </a:xfrm>
          <a:prstGeom prst="rect">
            <a:avLst/>
          </a:prstGeom>
          <a:noFill/>
        </p:spPr>
      </p:pic>
      <p:pic>
        <p:nvPicPr>
          <p:cNvPr id="25" name="그림 59" descr="C:/Users/82108/AppData/Roaming/PolarisOffice/ETemp/11552_14738384/fImage44395444916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025" y="2724150"/>
            <a:ext cx="571500" cy="866140"/>
          </a:xfrm>
          <a:prstGeom prst="rect">
            <a:avLst/>
          </a:prstGeom>
          <a:noFill/>
        </p:spPr>
      </p:pic>
      <p:pic>
        <p:nvPicPr>
          <p:cNvPr id="26" name="그림 60" descr="C:/Users/82108/AppData/Roaming/PolarisOffice/ETemp/11552_14738384/fImage3008844557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120" y="2657475"/>
            <a:ext cx="821690" cy="823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140970" y="1269365"/>
            <a:ext cx="8942070" cy="377888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2853055" y="1045210"/>
            <a:ext cx="3431540" cy="517525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8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4027170" y="2899410"/>
            <a:ext cx="871220" cy="432435"/>
          </a:xfrm>
          <a:prstGeom prst="notched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6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69" t="21188" r="30479" b="44131"/>
          <a:stretch>
            <a:fillRect/>
          </a:stretch>
        </p:blipFill>
        <p:spPr>
          <a:xfrm>
            <a:off x="338455" y="1939925"/>
            <a:ext cx="3565525" cy="2562860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" name="도형 66"/>
          <p:cNvSpPr>
            <a:spLocks/>
          </p:cNvSpPr>
          <p:nvPr/>
        </p:nvSpPr>
        <p:spPr>
          <a:xfrm>
            <a:off x="587375" y="3100070"/>
            <a:ext cx="3234690" cy="8388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7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981" t="27117" r="9854" b="25191"/>
          <a:stretch>
            <a:fillRect/>
          </a:stretch>
        </p:blipFill>
        <p:spPr>
          <a:xfrm>
            <a:off x="5139055" y="1778635"/>
            <a:ext cx="3637280" cy="2759710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927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928"/>
          <p:cNvSpPr txBox="1">
            <a:spLocks/>
          </p:cNvSpPr>
          <p:nvPr/>
        </p:nvSpPr>
        <p:spPr>
          <a:xfrm>
            <a:off x="91630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텍스트 상자 929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텍스트 상자 930"/>
          <p:cNvSpPr txBox="1">
            <a:spLocks/>
          </p:cNvSpPr>
          <p:nvPr/>
        </p:nvSpPr>
        <p:spPr>
          <a:xfrm>
            <a:off x="98361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도형 39"/>
          <p:cNvSpPr>
            <a:spLocks/>
          </p:cNvSpPr>
          <p:nvPr/>
        </p:nvSpPr>
        <p:spPr>
          <a:xfrm>
            <a:off x="140970" y="1269365"/>
            <a:ext cx="8941435" cy="3778250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40"/>
          <p:cNvSpPr>
            <a:spLocks/>
          </p:cNvSpPr>
          <p:nvPr/>
        </p:nvSpPr>
        <p:spPr>
          <a:xfrm>
            <a:off x="2853055" y="1045210"/>
            <a:ext cx="3431540" cy="517525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8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35950" r="23030" b="25654"/>
          <a:stretch>
            <a:fillRect/>
          </a:stretch>
        </p:blipFill>
        <p:spPr>
          <a:xfrm>
            <a:off x="5217160" y="1848485"/>
            <a:ext cx="3315335" cy="2790190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" name="도형 62"/>
          <p:cNvSpPr>
            <a:spLocks/>
          </p:cNvSpPr>
          <p:nvPr/>
        </p:nvSpPr>
        <p:spPr>
          <a:xfrm>
            <a:off x="4027170" y="2899410"/>
            <a:ext cx="871220" cy="432435"/>
          </a:xfrm>
          <a:prstGeom prst="notched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5" y="1845945"/>
            <a:ext cx="3477895" cy="2793365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" name="도형 31"/>
          <p:cNvSpPr>
            <a:spLocks/>
          </p:cNvSpPr>
          <p:nvPr/>
        </p:nvSpPr>
        <p:spPr>
          <a:xfrm>
            <a:off x="713105" y="3197225"/>
            <a:ext cx="3119120" cy="61150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956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957"/>
          <p:cNvSpPr txBox="1">
            <a:spLocks/>
          </p:cNvSpPr>
          <p:nvPr/>
        </p:nvSpPr>
        <p:spPr>
          <a:xfrm>
            <a:off x="91630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텍스트 상자 958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텍스트 상자 959"/>
          <p:cNvSpPr txBox="1">
            <a:spLocks/>
          </p:cNvSpPr>
          <p:nvPr/>
        </p:nvSpPr>
        <p:spPr>
          <a:xfrm>
            <a:off x="98361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도형 3"/>
          <p:cNvSpPr>
            <a:spLocks/>
          </p:cNvSpPr>
          <p:nvPr/>
        </p:nvSpPr>
        <p:spPr>
          <a:xfrm>
            <a:off x="140970" y="1269365"/>
            <a:ext cx="8942070" cy="377888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4"/>
          <p:cNvSpPr>
            <a:spLocks/>
          </p:cNvSpPr>
          <p:nvPr/>
        </p:nvSpPr>
        <p:spPr>
          <a:xfrm>
            <a:off x="2853055" y="1045210"/>
            <a:ext cx="3432175" cy="518160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상세페이지</a:t>
            </a:r>
            <a:endParaRPr lang="ko-KR" altLang="en-US" sz="18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1798955"/>
            <a:ext cx="5727065" cy="2980690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8" name="그림 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0" y="1633855"/>
            <a:ext cx="3247390" cy="1518920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0" name="도형 104"/>
          <p:cNvSpPr>
            <a:spLocks/>
          </p:cNvSpPr>
          <p:nvPr/>
        </p:nvSpPr>
        <p:spPr>
          <a:xfrm>
            <a:off x="6283960" y="3268345"/>
            <a:ext cx="1193800" cy="940435"/>
          </a:xfrm>
          <a:prstGeom prst="bentUpArrow">
            <a:avLst/>
          </a:prstGeom>
          <a:solidFill>
            <a:srgbClr val="FF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8"/>
          <p:cNvSpPr>
            <a:spLocks/>
          </p:cNvSpPr>
          <p:nvPr/>
        </p:nvSpPr>
        <p:spPr>
          <a:xfrm>
            <a:off x="1239520" y="2032000"/>
            <a:ext cx="2679700" cy="22098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09"/>
          <p:cNvSpPr>
            <a:spLocks/>
          </p:cNvSpPr>
          <p:nvPr/>
        </p:nvSpPr>
        <p:spPr>
          <a:xfrm>
            <a:off x="1280160" y="2432050"/>
            <a:ext cx="3186430" cy="43116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10"/>
          <p:cNvSpPr>
            <a:spLocks/>
          </p:cNvSpPr>
          <p:nvPr/>
        </p:nvSpPr>
        <p:spPr>
          <a:xfrm>
            <a:off x="1656715" y="3153410"/>
            <a:ext cx="4084955" cy="121158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40970" y="1269365"/>
            <a:ext cx="8942070" cy="377888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2853055" y="1045210"/>
            <a:ext cx="3432175" cy="518160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장바구니</a:t>
            </a:r>
            <a:endParaRPr lang="ko-KR" altLang="en-US" sz="18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2267585"/>
            <a:ext cx="3105785" cy="1902460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1807210"/>
            <a:ext cx="4255135" cy="2959100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0" name="도형 103"/>
          <p:cNvSpPr>
            <a:spLocks/>
          </p:cNvSpPr>
          <p:nvPr/>
        </p:nvSpPr>
        <p:spPr>
          <a:xfrm>
            <a:off x="4848860" y="3027045"/>
            <a:ext cx="681990" cy="375285"/>
          </a:xfrm>
          <a:prstGeom prst="notched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5"/>
          <p:cNvSpPr>
            <a:spLocks/>
          </p:cNvSpPr>
          <p:nvPr/>
        </p:nvSpPr>
        <p:spPr>
          <a:xfrm>
            <a:off x="1176020" y="2030730"/>
            <a:ext cx="889635" cy="65278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06"/>
          <p:cNvSpPr>
            <a:spLocks/>
          </p:cNvSpPr>
          <p:nvPr/>
        </p:nvSpPr>
        <p:spPr>
          <a:xfrm>
            <a:off x="911225" y="3041015"/>
            <a:ext cx="2757805" cy="36195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07"/>
          <p:cNvSpPr>
            <a:spLocks/>
          </p:cNvSpPr>
          <p:nvPr/>
        </p:nvSpPr>
        <p:spPr>
          <a:xfrm>
            <a:off x="982980" y="3543300"/>
            <a:ext cx="3265170" cy="59499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도형 86"/>
          <p:cNvSpPr>
            <a:spLocks/>
          </p:cNvSpPr>
          <p:nvPr/>
        </p:nvSpPr>
        <p:spPr>
          <a:xfrm>
            <a:off x="140970" y="1269365"/>
            <a:ext cx="8942705" cy="3779520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87"/>
          <p:cNvSpPr>
            <a:spLocks/>
          </p:cNvSpPr>
          <p:nvPr/>
        </p:nvSpPr>
        <p:spPr>
          <a:xfrm>
            <a:off x="2853055" y="1045210"/>
            <a:ext cx="3432810" cy="518795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구매</a:t>
            </a:r>
            <a:endParaRPr lang="ko-KR" altLang="en-US" sz="18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1992630"/>
            <a:ext cx="3375660" cy="2505710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" y="1788795"/>
            <a:ext cx="3770630" cy="2922905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0" name="도형 3"/>
          <p:cNvSpPr>
            <a:spLocks/>
          </p:cNvSpPr>
          <p:nvPr/>
        </p:nvSpPr>
        <p:spPr>
          <a:xfrm>
            <a:off x="4435475" y="2965450"/>
            <a:ext cx="682625" cy="375920"/>
          </a:xfrm>
          <a:prstGeom prst="notched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23"/>
          <p:cNvSpPr>
            <a:spLocks/>
          </p:cNvSpPr>
          <p:nvPr/>
        </p:nvSpPr>
        <p:spPr>
          <a:xfrm>
            <a:off x="1543685" y="2515870"/>
            <a:ext cx="967740" cy="46482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24"/>
          <p:cNvSpPr>
            <a:spLocks/>
          </p:cNvSpPr>
          <p:nvPr/>
        </p:nvSpPr>
        <p:spPr>
          <a:xfrm>
            <a:off x="1537335" y="3455670"/>
            <a:ext cx="1099185" cy="44005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931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932"/>
          <p:cNvSpPr txBox="1">
            <a:spLocks/>
          </p:cNvSpPr>
          <p:nvPr/>
        </p:nvSpPr>
        <p:spPr>
          <a:xfrm>
            <a:off x="91630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텍스트 상자 933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텍스트 상자 934"/>
          <p:cNvSpPr txBox="1">
            <a:spLocks/>
          </p:cNvSpPr>
          <p:nvPr/>
        </p:nvSpPr>
        <p:spPr>
          <a:xfrm>
            <a:off x="98361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도형 41"/>
          <p:cNvSpPr>
            <a:spLocks/>
          </p:cNvSpPr>
          <p:nvPr/>
        </p:nvSpPr>
        <p:spPr>
          <a:xfrm>
            <a:off x="140970" y="1269365"/>
            <a:ext cx="8941435" cy="3778250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42"/>
          <p:cNvSpPr>
            <a:spLocks/>
          </p:cNvSpPr>
          <p:nvPr/>
        </p:nvSpPr>
        <p:spPr>
          <a:xfrm>
            <a:off x="2853055" y="1045210"/>
            <a:ext cx="3431540" cy="5175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게시판</a:t>
            </a:r>
            <a:r>
              <a:rPr lang="ko-KR" sz="1800" b="1">
                <a:latin typeface="맑은 고딕" charset="0"/>
                <a:ea typeface="맑은 고딕" charset="0"/>
              </a:rPr>
              <a:t>-글작성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pic>
        <p:nvPicPr>
          <p:cNvPr id="11" name="그림 1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9" t="25444" r="19877" b="18641"/>
          <a:stretch>
            <a:fillRect/>
          </a:stretch>
        </p:blipFill>
        <p:spPr>
          <a:xfrm>
            <a:off x="5249545" y="1810385"/>
            <a:ext cx="3189605" cy="2876550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2" name="도형 130"/>
          <p:cNvSpPr>
            <a:spLocks/>
          </p:cNvSpPr>
          <p:nvPr/>
        </p:nvSpPr>
        <p:spPr>
          <a:xfrm>
            <a:off x="4137025" y="2907030"/>
            <a:ext cx="871220" cy="432435"/>
          </a:xfrm>
          <a:prstGeom prst="notched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" y="1746885"/>
            <a:ext cx="3529330" cy="3002280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4" name="도형 39"/>
          <p:cNvSpPr>
            <a:spLocks/>
          </p:cNvSpPr>
          <p:nvPr/>
        </p:nvSpPr>
        <p:spPr>
          <a:xfrm>
            <a:off x="588010" y="2319655"/>
            <a:ext cx="3338195" cy="142684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0"/>
            <a:alpha val="8007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51"/>
          <p:cNvSpPr>
            <a:spLocks/>
          </p:cNvSpPr>
          <p:nvPr/>
        </p:nvSpPr>
        <p:spPr>
          <a:xfrm rot="16200000">
            <a:off x="-3350895" y="932180"/>
            <a:ext cx="9561195" cy="286448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53"/>
          <p:cNvSpPr txBox="1">
            <a:spLocks/>
          </p:cNvSpPr>
          <p:nvPr/>
        </p:nvSpPr>
        <p:spPr>
          <a:xfrm>
            <a:off x="-78105" y="2076450"/>
            <a:ext cx="3127375" cy="4940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2600" b="1">
                <a:solidFill>
                  <a:schemeClr val="bg1"/>
                </a:solidFill>
                <a:effectLst>
                  <a:reflection stA="45000" endPos="20000" dist="50800" dir="5400000" sy="-100000" algn="bl" rotWithShape="0"/>
                </a:effectLst>
                <a:latin typeface="맑은 고딕" charset="0"/>
                <a:ea typeface="맑은 고딕" charset="0"/>
              </a:rPr>
              <a:t>Contents</a:t>
            </a:r>
            <a:endParaRPr lang="ko-KR" altLang="en-US" sz="2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78"/>
          <p:cNvCxnSpPr/>
          <p:nvPr/>
        </p:nvCxnSpPr>
        <p:spPr>
          <a:xfrm flipV="1">
            <a:off x="642620" y="2061210"/>
            <a:ext cx="1591945" cy="889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도형 80"/>
          <p:cNvCxnSpPr/>
          <p:nvPr/>
        </p:nvCxnSpPr>
        <p:spPr>
          <a:xfrm>
            <a:off x="635635" y="2555240"/>
            <a:ext cx="1623060" cy="1714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도형 90"/>
          <p:cNvCxnSpPr/>
          <p:nvPr/>
        </p:nvCxnSpPr>
        <p:spPr>
          <a:xfrm flipH="1">
            <a:off x="6283960" y="-391795"/>
            <a:ext cx="8890" cy="6151880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형 93"/>
          <p:cNvSpPr>
            <a:spLocks/>
          </p:cNvSpPr>
          <p:nvPr/>
        </p:nvSpPr>
        <p:spPr>
          <a:xfrm>
            <a:off x="6151245" y="556260"/>
            <a:ext cx="267335" cy="291465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12"/>
          <p:cNvSpPr>
            <a:spLocks/>
          </p:cNvSpPr>
          <p:nvPr/>
        </p:nvSpPr>
        <p:spPr>
          <a:xfrm>
            <a:off x="6152515" y="1748790"/>
            <a:ext cx="267335" cy="291465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113"/>
          <p:cNvSpPr>
            <a:spLocks/>
          </p:cNvSpPr>
          <p:nvPr/>
        </p:nvSpPr>
        <p:spPr>
          <a:xfrm>
            <a:off x="6153785" y="2901315"/>
            <a:ext cx="267335" cy="291465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14"/>
          <p:cNvSpPr>
            <a:spLocks/>
          </p:cNvSpPr>
          <p:nvPr/>
        </p:nvSpPr>
        <p:spPr>
          <a:xfrm>
            <a:off x="6147435" y="4156075"/>
            <a:ext cx="267335" cy="291465"/>
          </a:xfrm>
          <a:prstGeom prst="ellipse">
            <a:avLst/>
          </a:prstGeom>
          <a:solidFill>
            <a:schemeClr val="bg1"/>
          </a:solidFill>
          <a:ln w="635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26"/>
          <p:cNvSpPr txBox="1">
            <a:spLocks/>
          </p:cNvSpPr>
          <p:nvPr/>
        </p:nvSpPr>
        <p:spPr>
          <a:xfrm>
            <a:off x="7234555" y="1819275"/>
            <a:ext cx="13074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기획 의도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0" name="텍스트 상자 131"/>
          <p:cNvSpPr txBox="1">
            <a:spLocks/>
          </p:cNvSpPr>
          <p:nvPr/>
        </p:nvSpPr>
        <p:spPr>
          <a:xfrm>
            <a:off x="6450330" y="1462405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2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24" name="텍스트 상자 135"/>
          <p:cNvSpPr txBox="1">
            <a:spLocks/>
          </p:cNvSpPr>
          <p:nvPr/>
        </p:nvSpPr>
        <p:spPr>
          <a:xfrm>
            <a:off x="7233285" y="1591310"/>
            <a:ext cx="141097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</a:t>
            </a: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ntention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7" name="텍스트 상자 139"/>
          <p:cNvSpPr txBox="1">
            <a:spLocks/>
          </p:cNvSpPr>
          <p:nvPr/>
        </p:nvSpPr>
        <p:spPr>
          <a:xfrm>
            <a:off x="4656455" y="2940050"/>
            <a:ext cx="13087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8" name="텍스트 상자 140"/>
          <p:cNvSpPr txBox="1">
            <a:spLocks/>
          </p:cNvSpPr>
          <p:nvPr/>
        </p:nvSpPr>
        <p:spPr>
          <a:xfrm>
            <a:off x="3872230" y="2583180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29" name="텍스트 상자 141"/>
          <p:cNvSpPr txBox="1">
            <a:spLocks/>
          </p:cNvSpPr>
          <p:nvPr/>
        </p:nvSpPr>
        <p:spPr>
          <a:xfrm>
            <a:off x="4655185" y="2712085"/>
            <a:ext cx="1412240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1">
                <a:solidFill>
                  <a:schemeClr val="tx1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1">
              <a:solidFill>
                <a:schemeClr val="tx1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0" name="텍스트 상자 146"/>
          <p:cNvSpPr txBox="1">
            <a:spLocks/>
          </p:cNvSpPr>
          <p:nvPr/>
        </p:nvSpPr>
        <p:spPr>
          <a:xfrm>
            <a:off x="4656455" y="628650"/>
            <a:ext cx="13087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나눔명조 ExtraBold" charset="0"/>
                <a:ea typeface="나눔명조 ExtraBold" charset="0"/>
              </a:rPr>
              <a:t>소개</a:t>
            </a:r>
            <a:endParaRPr lang="ko-KR" altLang="en-US" sz="1800" b="1">
              <a:solidFill>
                <a:schemeClr val="accent6"/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31" name="텍스트 상자 147"/>
          <p:cNvSpPr txBox="1">
            <a:spLocks/>
          </p:cNvSpPr>
          <p:nvPr/>
        </p:nvSpPr>
        <p:spPr>
          <a:xfrm>
            <a:off x="3872230" y="271780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1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32" name="텍스트 상자 148"/>
          <p:cNvSpPr txBox="1">
            <a:spLocks/>
          </p:cNvSpPr>
          <p:nvPr/>
        </p:nvSpPr>
        <p:spPr>
          <a:xfrm>
            <a:off x="4655185" y="400685"/>
            <a:ext cx="141097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Introdu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3" name="텍스트 상자 149"/>
          <p:cNvSpPr txBox="1">
            <a:spLocks/>
          </p:cNvSpPr>
          <p:nvPr/>
        </p:nvSpPr>
        <p:spPr>
          <a:xfrm>
            <a:off x="7257415" y="4224655"/>
            <a:ext cx="18091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시연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4" name="텍스트 상자 150"/>
          <p:cNvSpPr txBox="1">
            <a:spLocks/>
          </p:cNvSpPr>
          <p:nvPr/>
        </p:nvSpPr>
        <p:spPr>
          <a:xfrm>
            <a:off x="6473190" y="3867785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4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35" name="텍스트 상자 151"/>
          <p:cNvSpPr txBox="1">
            <a:spLocks/>
          </p:cNvSpPr>
          <p:nvPr/>
        </p:nvSpPr>
        <p:spPr>
          <a:xfrm>
            <a:off x="7256145" y="3996690"/>
            <a:ext cx="1701165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Demonstration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6" name="텍스트 상자 152"/>
          <p:cNvSpPr txBox="1">
            <a:spLocks/>
          </p:cNvSpPr>
          <p:nvPr/>
        </p:nvSpPr>
        <p:spPr>
          <a:xfrm>
            <a:off x="4152900" y="1073150"/>
            <a:ext cx="2132330" cy="800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latin typeface="맑은 고딕" charset="0"/>
                <a:ea typeface="맑은 고딕" charset="0"/>
              </a:rPr>
              <a:t>역할 분담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latin typeface="맑은 고딕" charset="0"/>
                <a:ea typeface="맑은 고딕" charset="0"/>
              </a:rPr>
              <a:t>프로그램 설명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156"/>
          <p:cNvSpPr txBox="1">
            <a:spLocks/>
          </p:cNvSpPr>
          <p:nvPr/>
        </p:nvSpPr>
        <p:spPr>
          <a:xfrm>
            <a:off x="6817995" y="2281555"/>
            <a:ext cx="2133600" cy="800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latin typeface="맑은 고딕" charset="0"/>
                <a:ea typeface="맑은 고딕" charset="0"/>
              </a:rPr>
              <a:t>배경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latin typeface="맑은 고딕" charset="0"/>
                <a:ea typeface="맑은 고딕" charset="0"/>
              </a:rPr>
              <a:t>시장 동향</a:t>
            </a: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	</a:t>
            </a:r>
            <a:endParaRPr lang="ko-KR" altLang="en-US" sz="14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57"/>
          <p:cNvSpPr txBox="1">
            <a:spLocks/>
          </p:cNvSpPr>
          <p:nvPr/>
        </p:nvSpPr>
        <p:spPr>
          <a:xfrm>
            <a:off x="4241165" y="3458210"/>
            <a:ext cx="2134235" cy="166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latin typeface="맑은 고딕" charset="0"/>
                <a:ea typeface="맑은 고딕" charset="0"/>
              </a:rPr>
              <a:t>회원가입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상세페이지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장바구니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sz="1400" b="1">
                <a:latin typeface="맑은 고딕" charset="0"/>
                <a:ea typeface="맑은 고딕" charset="0"/>
              </a:rPr>
              <a:t>구매</a:t>
            </a:r>
          </a:p>
          <a:p>
            <a:pPr marL="0" indent="0" algn="l" latinLnBrk="0" hangingPunct="1">
              <a:buFontTx/>
              <a:buNone/>
            </a:pPr>
            <a:r>
              <a:rPr lang="ko-KR" sz="14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flipV="1">
            <a:off x="-4058920" y="940435"/>
            <a:ext cx="13556615" cy="8890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 0"/>
          <p:cNvSpPr txBox="1">
            <a:spLocks/>
          </p:cNvSpPr>
          <p:nvPr/>
        </p:nvSpPr>
        <p:spPr>
          <a:xfrm>
            <a:off x="916305" y="464185"/>
            <a:ext cx="134493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220980" y="76200"/>
            <a:ext cx="950595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83615" y="181610"/>
            <a:ext cx="145161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140970" y="1269365"/>
            <a:ext cx="8941435" cy="3778250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2853055" y="1045210"/>
            <a:ext cx="3431540" cy="517525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게시판</a:t>
            </a:r>
            <a:r>
              <a:rPr lang="ko-KR" sz="1800" b="1">
                <a:latin typeface="맑은 고딕" charset="0"/>
                <a:ea typeface="맑은 고딕" charset="0"/>
              </a:rPr>
              <a:t>-리스트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pic>
        <p:nvPicPr>
          <p:cNvPr id="1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" y="1896110"/>
            <a:ext cx="6082030" cy="2910840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" name="그림 7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20" t="37930" r="7798" b="34189"/>
          <a:stretch>
            <a:fillRect/>
          </a:stretch>
        </p:blipFill>
        <p:spPr>
          <a:xfrm>
            <a:off x="5814060" y="1621790"/>
            <a:ext cx="3025140" cy="1301750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2" name="도형 48"/>
          <p:cNvSpPr>
            <a:spLocks/>
          </p:cNvSpPr>
          <p:nvPr/>
        </p:nvSpPr>
        <p:spPr>
          <a:xfrm>
            <a:off x="1958340" y="2507615"/>
            <a:ext cx="1215390" cy="41592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49"/>
          <p:cNvSpPr>
            <a:spLocks/>
          </p:cNvSpPr>
          <p:nvPr/>
        </p:nvSpPr>
        <p:spPr>
          <a:xfrm>
            <a:off x="1708150" y="3134995"/>
            <a:ext cx="3965575" cy="1192530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52"/>
          <p:cNvSpPr>
            <a:spLocks/>
          </p:cNvSpPr>
          <p:nvPr/>
        </p:nvSpPr>
        <p:spPr>
          <a:xfrm>
            <a:off x="6534785" y="3072130"/>
            <a:ext cx="925195" cy="729615"/>
          </a:xfrm>
          <a:prstGeom prst="bentUpArrow">
            <a:avLst/>
          </a:prstGeom>
          <a:solidFill>
            <a:srgbClr val="FF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935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936"/>
          <p:cNvSpPr txBox="1">
            <a:spLocks/>
          </p:cNvSpPr>
          <p:nvPr/>
        </p:nvSpPr>
        <p:spPr>
          <a:xfrm>
            <a:off x="916305" y="464185"/>
            <a:ext cx="134493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20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주요 기능</a:t>
            </a:r>
            <a:endParaRPr lang="ko-KR" altLang="en-US" sz="20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텍스트 상자 937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3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텍스트 상자 938"/>
          <p:cNvSpPr txBox="1">
            <a:spLocks/>
          </p:cNvSpPr>
          <p:nvPr/>
        </p:nvSpPr>
        <p:spPr>
          <a:xfrm>
            <a:off x="98361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Function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8" name="도형 133"/>
          <p:cNvSpPr>
            <a:spLocks/>
          </p:cNvSpPr>
          <p:nvPr/>
        </p:nvSpPr>
        <p:spPr>
          <a:xfrm>
            <a:off x="140970" y="1269365"/>
            <a:ext cx="8941435" cy="3778250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34"/>
          <p:cNvSpPr>
            <a:spLocks/>
          </p:cNvSpPr>
          <p:nvPr/>
        </p:nvSpPr>
        <p:spPr>
          <a:xfrm>
            <a:off x="2853055" y="1045210"/>
            <a:ext cx="3431540" cy="517525"/>
          </a:xfrm>
          <a:prstGeom prst="round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게시판</a:t>
            </a:r>
            <a:r>
              <a:rPr lang="ko-KR" sz="1800" b="1">
                <a:latin typeface="맑은 고딕" charset="0"/>
                <a:ea typeface="맑은 고딕" charset="0"/>
              </a:rPr>
              <a:t>-글 보기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pic>
        <p:nvPicPr>
          <p:cNvPr id="10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5" y="1873250"/>
            <a:ext cx="5758180" cy="2853055"/>
          </a:xfrm>
          <a:prstGeom prst="rect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6" name="그림 1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02" t="42197" r="30841" b="18037"/>
          <a:stretch>
            <a:fillRect/>
          </a:stretch>
        </p:blipFill>
        <p:spPr>
          <a:xfrm>
            <a:off x="5508625" y="1654810"/>
            <a:ext cx="3251835" cy="1684655"/>
          </a:xfrm>
          <a:prstGeom prst="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11" name="도형 61"/>
          <p:cNvSpPr>
            <a:spLocks/>
          </p:cNvSpPr>
          <p:nvPr/>
        </p:nvSpPr>
        <p:spPr>
          <a:xfrm>
            <a:off x="1590675" y="2358390"/>
            <a:ext cx="2844800" cy="32194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62"/>
          <p:cNvSpPr>
            <a:spLocks/>
          </p:cNvSpPr>
          <p:nvPr/>
        </p:nvSpPr>
        <p:spPr>
          <a:xfrm>
            <a:off x="1631315" y="2930525"/>
            <a:ext cx="3453765" cy="32194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63"/>
          <p:cNvSpPr>
            <a:spLocks/>
          </p:cNvSpPr>
          <p:nvPr/>
        </p:nvSpPr>
        <p:spPr>
          <a:xfrm>
            <a:off x="1584960" y="3345180"/>
            <a:ext cx="1833880" cy="24574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68"/>
          <p:cNvSpPr>
            <a:spLocks/>
          </p:cNvSpPr>
          <p:nvPr/>
        </p:nvSpPr>
        <p:spPr>
          <a:xfrm>
            <a:off x="1584325" y="3699510"/>
            <a:ext cx="4204335" cy="27241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9"/>
          <p:cNvSpPr>
            <a:spLocks/>
          </p:cNvSpPr>
          <p:nvPr/>
        </p:nvSpPr>
        <p:spPr>
          <a:xfrm>
            <a:off x="1584325" y="4111625"/>
            <a:ext cx="4618990" cy="321945"/>
          </a:xfrm>
          <a:prstGeom prst="rect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71"/>
          <p:cNvSpPr>
            <a:spLocks/>
          </p:cNvSpPr>
          <p:nvPr/>
        </p:nvSpPr>
        <p:spPr>
          <a:xfrm>
            <a:off x="6283960" y="3416935"/>
            <a:ext cx="925195" cy="729615"/>
          </a:xfrm>
          <a:prstGeom prst="bentUpArrow">
            <a:avLst/>
          </a:prstGeom>
          <a:solidFill>
            <a:srgbClr val="FF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5605" y="1657985"/>
            <a:ext cx="6061710" cy="1767205"/>
            <a:chOff x="395605" y="1657985"/>
            <a:chExt cx="6061710" cy="1767205"/>
          </a:xfrm>
        </p:grpSpPr>
        <p:grpSp>
          <p:nvGrpSpPr>
            <p:cNvPr id="2" name="Group 5"/>
            <p:cNvGrpSpPr/>
            <p:nvPr/>
          </p:nvGrpSpPr>
          <p:grpSpPr>
            <a:xfrm>
              <a:off x="457835" y="2656205"/>
              <a:ext cx="5631180" cy="768985"/>
              <a:chOff x="457835" y="2656205"/>
              <a:chExt cx="5631180" cy="768985"/>
            </a:xfrm>
          </p:grpSpPr>
          <p:sp>
            <p:nvSpPr>
              <p:cNvPr id="18" name="Rect 0"/>
              <p:cNvSpPr txBox="1">
                <a:spLocks/>
              </p:cNvSpPr>
              <p:nvPr/>
            </p:nvSpPr>
            <p:spPr>
              <a:xfrm>
                <a:off x="457835" y="2656205"/>
                <a:ext cx="5631815" cy="76962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sz="4400" b="1" spc="-130">
                    <a:solidFill>
                      <a:schemeClr val="bg1">
                        <a:alpha val="68687"/>
                      </a:schemeClr>
                    </a:solidFill>
                    <a:latin typeface="Arial" charset="0"/>
                    <a:ea typeface="THE명품고딕L" charset="0"/>
                  </a:rPr>
                  <a:t>Demonstration</a:t>
                </a:r>
                <a:endParaRPr lang="ko-KR" altLang="en-US" sz="4400" b="1">
                  <a:solidFill>
                    <a:schemeClr val="bg1">
                      <a:alpha val="68687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  <p:sp>
            <p:nvSpPr>
              <p:cNvPr id="21" name="Rect 0"/>
              <p:cNvSpPr txBox="1">
                <a:spLocks/>
              </p:cNvSpPr>
              <p:nvPr/>
            </p:nvSpPr>
            <p:spPr>
              <a:xfrm>
                <a:off x="988695" y="2656205"/>
                <a:ext cx="3908425" cy="7689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sz="4400" b="1" spc="-130">
                    <a:solidFill>
                      <a:schemeClr val="tx1">
                        <a:lumMod val="20000"/>
                        <a:lumOff val="80000"/>
                        <a:alpha val="8635"/>
                      </a:schemeClr>
                    </a:solidFill>
                    <a:latin typeface="Arial" charset="0"/>
                    <a:ea typeface="THE명품고딕L" charset="0"/>
                  </a:rPr>
                  <a:t>Demonstration</a:t>
                </a:r>
                <a:endParaRPr lang="ko-KR" altLang="en-US" sz="4400" b="1">
                  <a:solidFill>
                    <a:schemeClr val="tx1">
                      <a:lumMod val="20000"/>
                      <a:lumOff val="80000"/>
                      <a:alpha val="8635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</p:grpSp>
        <p:sp>
          <p:nvSpPr>
            <p:cNvPr id="11" name="Rect 0"/>
            <p:cNvSpPr txBox="1">
              <a:spLocks/>
            </p:cNvSpPr>
            <p:nvPr/>
          </p:nvSpPr>
          <p:spPr>
            <a:xfrm>
              <a:off x="395605" y="1657985"/>
              <a:ext cx="3295015" cy="132334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0" b="1" spc="-120">
                  <a:solidFill>
                    <a:schemeClr val="accent2">
                      <a:lumMod val="60000"/>
                      <a:lumOff val="40000"/>
                      <a:alpha val="67902"/>
                    </a:scheme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sz="8000" b="1" spc="-120">
                  <a:solidFill>
                    <a:srgbClr val="FF0000">
                      <a:alpha val="68687"/>
                    </a:srgbClr>
                  </a:solidFill>
                  <a:latin typeface="Arial" charset="0"/>
                  <a:ea typeface="THE명품고딕L" charset="0"/>
                </a:rPr>
                <a:t>0</a:t>
              </a:r>
              <a:r>
                <a:rPr lang="ko-KR" sz="8000" b="1" spc="-120">
                  <a:solidFill>
                    <a:srgbClr val="FF0000">
                      <a:alpha val="68687"/>
                    </a:srgbClr>
                  </a:solidFill>
                  <a:latin typeface="Arial" charset="0"/>
                  <a:ea typeface="THE명품고딕L" charset="0"/>
                </a:rPr>
                <a:t>4</a:t>
              </a:r>
              <a:r>
                <a:rPr sz="8000" b="1" spc="-120">
                  <a:solidFill>
                    <a:srgbClr val="FF0000">
                      <a:alpha val="68687"/>
                    </a:srgb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lang="ko-KR" sz="6000" b="1" spc="-120">
                  <a:solidFill>
                    <a:schemeClr val="accent2"/>
                  </a:solidFill>
                  <a:latin typeface="Arial" charset="0"/>
                  <a:ea typeface="THE명품고딕L" charset="0"/>
                </a:rPr>
                <a:t>시연</a:t>
              </a:r>
              <a:endParaRPr lang="ko-KR" altLang="en-US" sz="6000" b="1">
                <a:solidFill>
                  <a:schemeClr val="accent2"/>
                </a:solidFill>
                <a:latin typeface="Arial" charset="0"/>
                <a:ea typeface="THE명품고딕L" charset="0"/>
              </a:endParaRPr>
            </a:p>
          </p:txBody>
        </p:sp>
        <p:cxnSp>
          <p:nvCxnSpPr>
            <p:cNvPr id="5" name="Rect 0"/>
            <p:cNvCxnSpPr/>
            <p:nvPr/>
          </p:nvCxnSpPr>
          <p:spPr>
            <a:xfrm>
              <a:off x="452755" y="2799080"/>
              <a:ext cx="6005195" cy="762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 0"/>
          <p:cNvSpPr txBox="1">
            <a:spLocks/>
          </p:cNvSpPr>
          <p:nvPr/>
        </p:nvSpPr>
        <p:spPr>
          <a:xfrm>
            <a:off x="7286625" y="4878705"/>
            <a:ext cx="1805940" cy="2159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bg1"/>
              </a:solidFill>
              <a:latin typeface="나눔스퀘어라운드 Regular" charset="0"/>
              <a:ea typeface="나눔스퀘어라운드 Regular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960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961"/>
          <p:cNvSpPr txBox="1">
            <a:spLocks/>
          </p:cNvSpPr>
          <p:nvPr/>
        </p:nvSpPr>
        <p:spPr>
          <a:xfrm>
            <a:off x="91630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시연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텍스트 상자 962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4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텍스트 상자 963"/>
          <p:cNvSpPr txBox="1">
            <a:spLocks/>
          </p:cNvSpPr>
          <p:nvPr/>
        </p:nvSpPr>
        <p:spPr>
          <a:xfrm>
            <a:off x="983615" y="181610"/>
            <a:ext cx="168084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Demonstration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pic>
        <p:nvPicPr>
          <p:cNvPr id="6" name="그림 9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0" y="1371600"/>
            <a:ext cx="5340350" cy="3772535"/>
          </a:xfrm>
          <a:prstGeom prst="rect">
            <a:avLst/>
          </a:prstGeom>
          <a:noFill/>
        </p:spPr>
      </p:pic>
      <p:pic>
        <p:nvPicPr>
          <p:cNvPr id="7" name="그림 9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" b="42762"/>
          <a:stretch>
            <a:fillRect/>
          </a:stretch>
        </p:blipFill>
        <p:spPr>
          <a:xfrm>
            <a:off x="2029460" y="1574800"/>
            <a:ext cx="5038725" cy="28530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1310005" y="1565910"/>
            <a:ext cx="320357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600" b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Thank</a:t>
            </a:r>
            <a:r>
              <a:rPr lang="en-US" altLang="ko-KR" sz="4600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 you.</a:t>
            </a:r>
            <a:endParaRPr lang="ko-KR" altLang="en-US" sz="460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420495" y="3202305"/>
            <a:ext cx="1824990" cy="353060"/>
          </a:xfrm>
          <a:prstGeom prst="rect">
            <a:avLst/>
          </a:prstGeom>
        </p:spPr>
        <p:txBody>
          <a:bodyPr vert="horz" wrap="square" lIns="36195" tIns="36195" rIns="36195" bIns="36195" numCol="1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lvl="2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lvl="3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lvl="4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lvl="5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lvl="6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lvl="7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lvl="8" indent="0" algn="ctr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Aft>
                <a:spcPts val="0"/>
              </a:spcAft>
              <a:buFontTx/>
              <a:buNone/>
            </a:pPr>
            <a:endParaRPr lang="ko-KR" altLang="en-US" sz="800" b="1">
              <a:solidFill>
                <a:schemeClr val="bg1">
                  <a:lumMod val="75000"/>
                </a:schemeClr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38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5605" y="1657985"/>
            <a:ext cx="6085205" cy="1767205"/>
            <a:chOff x="395605" y="1657985"/>
            <a:chExt cx="6085205" cy="1767205"/>
          </a:xfrm>
        </p:grpSpPr>
        <p:grpSp>
          <p:nvGrpSpPr>
            <p:cNvPr id="2" name="Group 5"/>
            <p:cNvGrpSpPr/>
            <p:nvPr/>
          </p:nvGrpSpPr>
          <p:grpSpPr>
            <a:xfrm>
              <a:off x="418465" y="2656205"/>
              <a:ext cx="2877820" cy="768985"/>
              <a:chOff x="418465" y="2656205"/>
              <a:chExt cx="2877820" cy="768985"/>
            </a:xfrm>
          </p:grpSpPr>
          <p:sp>
            <p:nvSpPr>
              <p:cNvPr id="18" name="Rect 0"/>
              <p:cNvSpPr txBox="1">
                <a:spLocks/>
              </p:cNvSpPr>
              <p:nvPr/>
            </p:nvSpPr>
            <p:spPr>
              <a:xfrm>
                <a:off x="418465" y="2656205"/>
                <a:ext cx="2308225" cy="7689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4400" b="1" spc="-140">
                    <a:solidFill>
                      <a:schemeClr val="bg1">
                        <a:alpha val="69865"/>
                      </a:schemeClr>
                    </a:solidFill>
                    <a:latin typeface="Arial" charset="0"/>
                    <a:ea typeface="THE명품고딕L" charset="0"/>
                  </a:rPr>
                  <a:t>Introduction</a:t>
                </a:r>
                <a:endParaRPr lang="ko-KR" altLang="en-US" sz="4400" b="1">
                  <a:solidFill>
                    <a:schemeClr val="bg1">
                      <a:alpha val="69865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  <p:sp>
            <p:nvSpPr>
              <p:cNvPr id="21" name="Rect 0"/>
              <p:cNvSpPr txBox="1">
                <a:spLocks/>
              </p:cNvSpPr>
              <p:nvPr/>
            </p:nvSpPr>
            <p:spPr>
              <a:xfrm>
                <a:off x="988695" y="2656205"/>
                <a:ext cx="2307590" cy="7689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4400" b="1" spc="-140">
                    <a:solidFill>
                      <a:schemeClr val="tx1">
                        <a:lumMod val="20000"/>
                        <a:lumOff val="80000"/>
                        <a:alpha val="9812"/>
                      </a:schemeClr>
                    </a:solidFill>
                    <a:latin typeface="Arial" charset="0"/>
                    <a:ea typeface="THE명품고딕L" charset="0"/>
                  </a:rPr>
                  <a:t>Introduction</a:t>
                </a:r>
                <a:endParaRPr lang="ko-KR" altLang="en-US" sz="4400" b="1">
                  <a:solidFill>
                    <a:schemeClr val="tx1">
                      <a:lumMod val="20000"/>
                      <a:lumOff val="80000"/>
                      <a:alpha val="9812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</p:grpSp>
        <p:sp>
          <p:nvSpPr>
            <p:cNvPr id="11" name="Rect 0"/>
            <p:cNvSpPr txBox="1">
              <a:spLocks/>
            </p:cNvSpPr>
            <p:nvPr/>
          </p:nvSpPr>
          <p:spPr>
            <a:xfrm>
              <a:off x="395605" y="1657985"/>
              <a:ext cx="3802380" cy="13227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0" b="1" spc="-130">
                  <a:solidFill>
                    <a:schemeClr val="accent2">
                      <a:lumMod val="60000"/>
                      <a:lumOff val="40000"/>
                      <a:alpha val="68687"/>
                    </a:scheme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01 </a:t>
              </a:r>
              <a:r>
                <a:rPr lang="ko-KR" sz="6000" b="1" spc="-130">
                  <a:solidFill>
                    <a:schemeClr val="accent2"/>
                  </a:solidFill>
                  <a:latin typeface="Arial" charset="0"/>
                  <a:ea typeface="THE명품고딕L" charset="0"/>
                </a:rPr>
                <a:t>소개</a:t>
              </a:r>
              <a:endParaRPr lang="ko-KR" altLang="en-US" sz="6000" b="1">
                <a:solidFill>
                  <a:schemeClr val="accent6">
                    <a:alpha val="69865"/>
                  </a:schemeClr>
                </a:solidFill>
                <a:latin typeface="Arial" charset="0"/>
                <a:ea typeface="THE명품고딕L" charset="0"/>
              </a:endParaRPr>
            </a:p>
          </p:txBody>
        </p:sp>
        <p:cxnSp>
          <p:nvCxnSpPr>
            <p:cNvPr id="5" name="Rect 0"/>
            <p:cNvCxnSpPr/>
            <p:nvPr/>
          </p:nvCxnSpPr>
          <p:spPr>
            <a:xfrm>
              <a:off x="452755" y="2799080"/>
              <a:ext cx="6028055" cy="14605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 0"/>
          <p:cNvSpPr txBox="1">
            <a:spLocks/>
          </p:cNvSpPr>
          <p:nvPr/>
        </p:nvSpPr>
        <p:spPr>
          <a:xfrm>
            <a:off x="7286625" y="4878705"/>
            <a:ext cx="1805940" cy="2159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bg1"/>
              </a:solidFill>
              <a:latin typeface="나눔스퀘어라운드 Regular" charset="0"/>
              <a:ea typeface="나눔스퀘어라운드 Regular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C:/Users/82108/AppData/Roaming/PolarisOffice/ETemp/11552_14738384/fImage6867244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630" y="1976120"/>
            <a:ext cx="1848485" cy="186880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2745"/>
              </a:srgbClr>
            </a:outerShdw>
          </a:effectLst>
        </p:spPr>
      </p:pic>
      <p:pic>
        <p:nvPicPr>
          <p:cNvPr id="5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5" y="2037715"/>
            <a:ext cx="1800225" cy="181419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85" y="2037715"/>
            <a:ext cx="1823720" cy="1828800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2021840"/>
            <a:ext cx="1819910" cy="1822450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2745"/>
              </a:srgbClr>
            </a:outerShdw>
          </a:effectLst>
        </p:spPr>
      </p:pic>
      <p:pic>
        <p:nvPicPr>
          <p:cNvPr id="8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" y="1896110"/>
            <a:ext cx="1967865" cy="197040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000"/>
              </a:srgbClr>
            </a:outerShdw>
          </a:effectLst>
        </p:spPr>
      </p:pic>
      <p:sp>
        <p:nvSpPr>
          <p:cNvPr id="9" name="텍스트 상자 13"/>
          <p:cNvSpPr txBox="1">
            <a:spLocks/>
          </p:cNvSpPr>
          <p:nvPr/>
        </p:nvSpPr>
        <p:spPr>
          <a:xfrm>
            <a:off x="775335" y="3926205"/>
            <a:ext cx="1254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송주영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4"/>
          <p:cNvSpPr txBox="1">
            <a:spLocks/>
          </p:cNvSpPr>
          <p:nvPr/>
        </p:nvSpPr>
        <p:spPr>
          <a:xfrm>
            <a:off x="2546350" y="3918585"/>
            <a:ext cx="1254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이두섭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"/>
          <p:cNvSpPr txBox="1">
            <a:spLocks/>
          </p:cNvSpPr>
          <p:nvPr/>
        </p:nvSpPr>
        <p:spPr>
          <a:xfrm>
            <a:off x="4176395" y="3918585"/>
            <a:ext cx="1254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6"/>
          <p:cNvSpPr txBox="1">
            <a:spLocks/>
          </p:cNvSpPr>
          <p:nvPr/>
        </p:nvSpPr>
        <p:spPr>
          <a:xfrm>
            <a:off x="5923915" y="3926205"/>
            <a:ext cx="1254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방지훈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9"/>
          <p:cNvSpPr txBox="1">
            <a:spLocks/>
          </p:cNvSpPr>
          <p:nvPr/>
        </p:nvSpPr>
        <p:spPr>
          <a:xfrm>
            <a:off x="7663180" y="3918585"/>
            <a:ext cx="1254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김준하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20"/>
          <p:cNvSpPr txBox="1">
            <a:spLocks/>
          </p:cNvSpPr>
          <p:nvPr/>
        </p:nvSpPr>
        <p:spPr>
          <a:xfrm>
            <a:off x="908685" y="4427220"/>
            <a:ext cx="6667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latin typeface="맑은 고딕" charset="0"/>
                <a:ea typeface="맑은 고딕" charset="0"/>
              </a:rPr>
              <a:t>코</a:t>
            </a:r>
            <a:r>
              <a:rPr lang="ko-KR" sz="1800" b="1">
                <a:latin typeface="맑은 고딕" charset="0"/>
                <a:ea typeface="맑은 고딕" charset="0"/>
              </a:rPr>
              <a:t>딩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21"/>
          <p:cNvSpPr txBox="1">
            <a:spLocks/>
          </p:cNvSpPr>
          <p:nvPr/>
        </p:nvSpPr>
        <p:spPr>
          <a:xfrm>
            <a:off x="4192270" y="3917950"/>
            <a:ext cx="9639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김혜선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22"/>
          <p:cNvSpPr txBox="1">
            <a:spLocks/>
          </p:cNvSpPr>
          <p:nvPr/>
        </p:nvSpPr>
        <p:spPr>
          <a:xfrm>
            <a:off x="2679700" y="4427220"/>
            <a:ext cx="6667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b="1">
                <a:latin typeface="맑은 고딕" charset="0"/>
                <a:ea typeface="맑은 고딕" charset="0"/>
              </a:rPr>
              <a:t>코</a:t>
            </a:r>
            <a:r>
              <a:rPr lang="ko-KR" sz="1800" b="1">
                <a:latin typeface="맑은 고딕" charset="0"/>
                <a:ea typeface="맑은 고딕" charset="0"/>
              </a:rPr>
              <a:t>딩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3"/>
          <p:cNvSpPr txBox="1">
            <a:spLocks/>
          </p:cNvSpPr>
          <p:nvPr/>
        </p:nvSpPr>
        <p:spPr>
          <a:xfrm>
            <a:off x="4090670" y="4427220"/>
            <a:ext cx="10737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latin typeface="맑은 고딕" charset="0"/>
                <a:ea typeface="맑은 고딕" charset="0"/>
              </a:rPr>
              <a:t>ui디자인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4"/>
          <p:cNvSpPr txBox="1">
            <a:spLocks/>
          </p:cNvSpPr>
          <p:nvPr/>
        </p:nvSpPr>
        <p:spPr>
          <a:xfrm>
            <a:off x="5955665" y="4403725"/>
            <a:ext cx="6667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b="1">
                <a:latin typeface="맑은 고딕" charset="0"/>
                <a:ea typeface="맑은 고딕" charset="0"/>
              </a:rPr>
              <a:t> ppt 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25"/>
          <p:cNvSpPr txBox="1">
            <a:spLocks/>
          </p:cNvSpPr>
          <p:nvPr/>
        </p:nvSpPr>
        <p:spPr>
          <a:xfrm>
            <a:off x="7593330" y="4403725"/>
            <a:ext cx="9010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 </a:t>
            </a:r>
            <a:r>
              <a:rPr lang="ko-KR" sz="1800" b="1">
                <a:latin typeface="맑은 고딕" charset="0"/>
                <a:ea typeface="맑은 고딕" charset="0"/>
              </a:rPr>
              <a:t>발표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30"/>
          <p:cNvSpPr>
            <a:spLocks/>
          </p:cNvSpPr>
          <p:nvPr/>
        </p:nvSpPr>
        <p:spPr>
          <a:xfrm>
            <a:off x="1269365" y="3683000"/>
            <a:ext cx="635635" cy="22034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000">
                <a:latin typeface="맑은 고딕" charset="0"/>
                <a:ea typeface="맑은 고딕" charset="0"/>
              </a:rPr>
              <a:t>조</a:t>
            </a:r>
            <a:r>
              <a:rPr lang="ko-KR" sz="1000">
                <a:latin typeface="맑은 고딕" charset="0"/>
                <a:ea typeface="맑은 고딕" charset="0"/>
              </a:rPr>
              <a:t>장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1" name="도형 33"/>
          <p:cNvSpPr>
            <a:spLocks/>
          </p:cNvSpPr>
          <p:nvPr/>
        </p:nvSpPr>
        <p:spPr>
          <a:xfrm>
            <a:off x="4614545" y="3643630"/>
            <a:ext cx="800100" cy="23622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부조장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38"/>
          <p:cNvSpPr txBox="1">
            <a:spLocks/>
          </p:cNvSpPr>
          <p:nvPr/>
        </p:nvSpPr>
        <p:spPr>
          <a:xfrm>
            <a:off x="997585" y="433070"/>
            <a:ext cx="130810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소개</a:t>
            </a:r>
            <a:endParaRPr lang="ko-KR" altLang="en-US" sz="18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6" name="텍스트 상자 39"/>
          <p:cNvSpPr txBox="1">
            <a:spLocks/>
          </p:cNvSpPr>
          <p:nvPr/>
        </p:nvSpPr>
        <p:spPr>
          <a:xfrm>
            <a:off x="213360" y="76200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1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27" name="텍스트 상자 40"/>
          <p:cNvSpPr txBox="1">
            <a:spLocks/>
          </p:cNvSpPr>
          <p:nvPr/>
        </p:nvSpPr>
        <p:spPr>
          <a:xfrm>
            <a:off x="996315" y="205105"/>
            <a:ext cx="141097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Introdu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29" name="도형 84"/>
          <p:cNvSpPr>
            <a:spLocks/>
          </p:cNvSpPr>
          <p:nvPr/>
        </p:nvSpPr>
        <p:spPr>
          <a:xfrm>
            <a:off x="140970" y="1269365"/>
            <a:ext cx="8940800" cy="377761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97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도형 1"/>
          <p:cNvSpPr>
            <a:spLocks/>
          </p:cNvSpPr>
          <p:nvPr/>
        </p:nvSpPr>
        <p:spPr>
          <a:xfrm>
            <a:off x="2853055" y="1045210"/>
            <a:ext cx="3430270" cy="5162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A-2 상부상조 </a:t>
            </a:r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역할 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"/>
          <p:cNvSpPr txBox="1">
            <a:spLocks/>
          </p:cNvSpPr>
          <p:nvPr/>
        </p:nvSpPr>
        <p:spPr>
          <a:xfrm>
            <a:off x="775335" y="3926205"/>
            <a:ext cx="12553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송주영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2"/>
          <p:cNvSpPr txBox="1">
            <a:spLocks/>
          </p:cNvSpPr>
          <p:nvPr/>
        </p:nvSpPr>
        <p:spPr>
          <a:xfrm>
            <a:off x="2546350" y="3918585"/>
            <a:ext cx="125539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이두섭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"/>
          <p:cNvSpPr txBox="1">
            <a:spLocks/>
          </p:cNvSpPr>
          <p:nvPr/>
        </p:nvSpPr>
        <p:spPr>
          <a:xfrm>
            <a:off x="4192270" y="3917950"/>
            <a:ext cx="96456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김혜선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4"/>
          <p:cNvSpPr txBox="1">
            <a:spLocks/>
          </p:cNvSpPr>
          <p:nvPr/>
        </p:nvSpPr>
        <p:spPr>
          <a:xfrm>
            <a:off x="5923915" y="3926205"/>
            <a:ext cx="901065" cy="37020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방지훈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5"/>
          <p:cNvSpPr txBox="1">
            <a:spLocks/>
          </p:cNvSpPr>
          <p:nvPr/>
        </p:nvSpPr>
        <p:spPr>
          <a:xfrm>
            <a:off x="7663180" y="3918585"/>
            <a:ext cx="883285" cy="37020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김준하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6"/>
          <p:cNvSpPr txBox="1">
            <a:spLocks/>
          </p:cNvSpPr>
          <p:nvPr/>
        </p:nvSpPr>
        <p:spPr>
          <a:xfrm>
            <a:off x="775335" y="3926205"/>
            <a:ext cx="892175" cy="37020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송주영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7"/>
          <p:cNvSpPr txBox="1">
            <a:spLocks/>
          </p:cNvSpPr>
          <p:nvPr/>
        </p:nvSpPr>
        <p:spPr>
          <a:xfrm>
            <a:off x="2546350" y="3918585"/>
            <a:ext cx="869950" cy="370205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이두섭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8"/>
          <p:cNvSpPr txBox="1">
            <a:spLocks/>
          </p:cNvSpPr>
          <p:nvPr/>
        </p:nvSpPr>
        <p:spPr>
          <a:xfrm>
            <a:off x="4258945" y="3924935"/>
            <a:ext cx="871855" cy="370840"/>
          </a:xfrm>
          <a:prstGeom prst="rect">
            <a:avLst/>
          </a:prstGeom>
          <a:solidFill>
            <a:schemeClr val="bg1">
              <a:lumMod val="85000"/>
              <a:lumOff val="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김혜선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628"/>
          <p:cNvSpPr txBox="1">
            <a:spLocks/>
          </p:cNvSpPr>
          <p:nvPr/>
        </p:nvSpPr>
        <p:spPr>
          <a:xfrm>
            <a:off x="997585" y="433070"/>
            <a:ext cx="130810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소개</a:t>
            </a:r>
            <a:endParaRPr lang="ko-KR" altLang="en-US" sz="20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" name="텍스트 상자 629"/>
          <p:cNvSpPr txBox="1">
            <a:spLocks/>
          </p:cNvSpPr>
          <p:nvPr/>
        </p:nvSpPr>
        <p:spPr>
          <a:xfrm>
            <a:off x="213360" y="76200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1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4" name="텍스트 상자 630"/>
          <p:cNvSpPr txBox="1">
            <a:spLocks/>
          </p:cNvSpPr>
          <p:nvPr/>
        </p:nvSpPr>
        <p:spPr>
          <a:xfrm>
            <a:off x="996315" y="205105"/>
            <a:ext cx="141097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Introdu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cxnSp>
        <p:nvCxnSpPr>
          <p:cNvPr id="5" name="도형 631"/>
          <p:cNvCxnSpPr/>
          <p:nvPr/>
        </p:nvCxnSpPr>
        <p:spPr>
          <a:xfrm flipV="1">
            <a:off x="-6620510" y="909320"/>
            <a:ext cx="16023590" cy="16510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32" descr="C:/Users/82108/AppData/Roaming/PolarisOffice/ETemp/11552_14738384/fImage448831109719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050" y="1081405"/>
            <a:ext cx="2678430" cy="3914775"/>
          </a:xfrm>
          <a:prstGeom prst="rect">
            <a:avLst/>
          </a:prstGeom>
          <a:noFill/>
          <a:ln w="3492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round/>
          </a:ln>
          <a:effectLst>
            <a:innerShdw blurRad="63500" dist="50800" dir="2700000">
              <a:srgbClr val="000000">
                <a:alpha val="63000"/>
              </a:srgbClr>
            </a:innerShdw>
          </a:effectLst>
        </p:spPr>
      </p:pic>
      <p:sp>
        <p:nvSpPr>
          <p:cNvPr id="7" name="도형 633"/>
          <p:cNvSpPr>
            <a:spLocks/>
          </p:cNvSpPr>
          <p:nvPr/>
        </p:nvSpPr>
        <p:spPr>
          <a:xfrm>
            <a:off x="3479165" y="2287905"/>
            <a:ext cx="650875" cy="32194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8" name="도형 636"/>
          <p:cNvSpPr>
            <a:spLocks/>
          </p:cNvSpPr>
          <p:nvPr/>
        </p:nvSpPr>
        <p:spPr>
          <a:xfrm>
            <a:off x="4168775" y="2272665"/>
            <a:ext cx="1176020" cy="41656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639"/>
          <p:cNvSpPr>
            <a:spLocks/>
          </p:cNvSpPr>
          <p:nvPr/>
        </p:nvSpPr>
        <p:spPr>
          <a:xfrm rot="5400000">
            <a:off x="2363470" y="1764030"/>
            <a:ext cx="860425" cy="1371600"/>
          </a:xfrm>
          <a:prstGeom prst="trapezoid">
            <a:avLst/>
          </a:prstGeom>
          <a:gradFill rotWithShape="1">
            <a:gsLst>
              <a:gs pos="0">
                <a:schemeClr val="bg1">
                  <a:alpha val="30000"/>
                </a:schemeClr>
              </a:gs>
              <a:gs pos="0">
                <a:schemeClr val="bg1"/>
              </a:gs>
              <a:gs pos="10000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7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30975" r="59137" b="59775"/>
          <a:stretch>
            <a:fillRect/>
          </a:stretch>
        </p:blipFill>
        <p:spPr>
          <a:xfrm>
            <a:off x="532765" y="2013585"/>
            <a:ext cx="1567815" cy="862330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11" name="도형 781"/>
          <p:cNvSpPr>
            <a:spLocks/>
          </p:cNvSpPr>
          <p:nvPr/>
        </p:nvSpPr>
        <p:spPr>
          <a:xfrm rot="16200000">
            <a:off x="5669915" y="1751330"/>
            <a:ext cx="846455" cy="1418590"/>
          </a:xfrm>
          <a:prstGeom prst="trapezoid">
            <a:avLst/>
          </a:prstGeom>
          <a:gradFill rotWithShape="1">
            <a:gsLst>
              <a:gs pos="0">
                <a:schemeClr val="bg1">
                  <a:alpha val="30000"/>
                </a:schemeClr>
              </a:gs>
              <a:gs pos="0">
                <a:schemeClr val="bg1"/>
              </a:gs>
              <a:gs pos="10000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7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9" t="30653" r="18263" b="58711"/>
          <a:stretch>
            <a:fillRect/>
          </a:stretch>
        </p:blipFill>
        <p:spPr>
          <a:xfrm>
            <a:off x="6797040" y="2037080"/>
            <a:ext cx="2347595" cy="87820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pic>
        <p:nvPicPr>
          <p:cNvPr id="13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224" r="14303" b="68442"/>
          <a:stretch>
            <a:fillRect/>
          </a:stretch>
        </p:blipFill>
        <p:spPr>
          <a:xfrm>
            <a:off x="208280" y="3246755"/>
            <a:ext cx="1879600" cy="974725"/>
          </a:xfrm>
          <a:prstGeom prst="rect">
            <a:avLst/>
          </a:pr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4" name="도형 23"/>
          <p:cNvSpPr>
            <a:spLocks/>
          </p:cNvSpPr>
          <p:nvPr/>
        </p:nvSpPr>
        <p:spPr>
          <a:xfrm rot="5400000">
            <a:off x="2387600" y="3014345"/>
            <a:ext cx="891540" cy="1463675"/>
          </a:xfrm>
          <a:prstGeom prst="trapezoid">
            <a:avLst/>
          </a:prstGeom>
          <a:gradFill rotWithShape="1">
            <a:gsLst>
              <a:gs pos="0">
                <a:schemeClr val="bg1">
                  <a:alpha val="30000"/>
                </a:schemeClr>
              </a:gs>
              <a:gs pos="0">
                <a:schemeClr val="bg1"/>
              </a:gs>
              <a:gs pos="10000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24"/>
          <p:cNvSpPr>
            <a:spLocks/>
          </p:cNvSpPr>
          <p:nvPr/>
        </p:nvSpPr>
        <p:spPr>
          <a:xfrm>
            <a:off x="3524250" y="3449320"/>
            <a:ext cx="1857375" cy="58356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3"/>
          <p:cNvSpPr>
            <a:spLocks/>
          </p:cNvSpPr>
          <p:nvPr/>
        </p:nvSpPr>
        <p:spPr>
          <a:xfrm rot="16200000">
            <a:off x="5615305" y="3113405"/>
            <a:ext cx="861695" cy="1268095"/>
          </a:xfrm>
          <a:prstGeom prst="trapezoid">
            <a:avLst/>
          </a:prstGeom>
          <a:gradFill rotWithShape="1">
            <a:gsLst>
              <a:gs pos="0">
                <a:schemeClr val="bg1">
                  <a:alpha val="30000"/>
                </a:schemeClr>
              </a:gs>
              <a:gs pos="0">
                <a:schemeClr val="bg1"/>
              </a:gs>
              <a:gs pos="100000">
                <a:schemeClr val="tx1">
                  <a:alpha val="30000"/>
                </a:schemeClr>
              </a:gs>
              <a:gs pos="100000">
                <a:schemeClr val="tx1"/>
              </a:gs>
            </a:gsLst>
            <a:lin ang="5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" name="그림 14" descr="C:/Users/82108/AppData/Roaming/PolarisOffice/ETemp/11552_14738384/fImage16492310446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835" y="3280319"/>
            <a:ext cx="2362200" cy="939165"/>
          </a:xfrm>
          <a:prstGeom prst="rect">
            <a:avLst/>
          </a:pr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800"/>
          <p:cNvSpPr txBox="1">
            <a:spLocks/>
          </p:cNvSpPr>
          <p:nvPr/>
        </p:nvSpPr>
        <p:spPr>
          <a:xfrm>
            <a:off x="997585" y="433070"/>
            <a:ext cx="130810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소개</a:t>
            </a:r>
            <a:endParaRPr lang="ko-KR" altLang="en-US" sz="2000" b="1">
              <a:solidFill>
                <a:srgbClr val="FC6600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" name="텍스트 상자 801"/>
          <p:cNvSpPr txBox="1">
            <a:spLocks/>
          </p:cNvSpPr>
          <p:nvPr/>
        </p:nvSpPr>
        <p:spPr>
          <a:xfrm>
            <a:off x="213360" y="76200"/>
            <a:ext cx="949960" cy="8616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1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4" name="텍스트 상자 802"/>
          <p:cNvSpPr txBox="1">
            <a:spLocks/>
          </p:cNvSpPr>
          <p:nvPr/>
        </p:nvSpPr>
        <p:spPr>
          <a:xfrm>
            <a:off x="996315" y="205105"/>
            <a:ext cx="1410970" cy="324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Introdu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ction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cxnSp>
        <p:nvCxnSpPr>
          <p:cNvPr id="5" name="도형 803"/>
          <p:cNvCxnSpPr/>
          <p:nvPr/>
        </p:nvCxnSpPr>
        <p:spPr>
          <a:xfrm flipV="1">
            <a:off x="-6620510" y="909320"/>
            <a:ext cx="16023590" cy="16510"/>
          </a:xfrm>
          <a:prstGeom prst="line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도형 807"/>
          <p:cNvSpPr>
            <a:spLocks/>
          </p:cNvSpPr>
          <p:nvPr/>
        </p:nvSpPr>
        <p:spPr>
          <a:xfrm>
            <a:off x="140970" y="1144270"/>
            <a:ext cx="8940800" cy="3902710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809"/>
          <p:cNvSpPr>
            <a:spLocks/>
          </p:cNvSpPr>
          <p:nvPr/>
        </p:nvSpPr>
        <p:spPr>
          <a:xfrm>
            <a:off x="3267710" y="1013460"/>
            <a:ext cx="2359660" cy="351155"/>
          </a:xfrm>
          <a:prstGeom prst="roundRect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사용 </a:t>
            </a:r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언어 </a:t>
            </a:r>
            <a:r>
              <a:rPr lang="ko-KR" sz="1800" b="1">
                <a:latin typeface="맑은 고딕" charset="0"/>
                <a:ea typeface="맑은 고딕" charset="0"/>
              </a:rPr>
              <a:t>및 </a:t>
            </a:r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기술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826"/>
          <p:cNvSpPr>
            <a:spLocks/>
          </p:cNvSpPr>
          <p:nvPr/>
        </p:nvSpPr>
        <p:spPr>
          <a:xfrm>
            <a:off x="4607560" y="2851785"/>
            <a:ext cx="533400" cy="542290"/>
          </a:xfrm>
          <a:prstGeom prst="mathPlus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849"/>
          <p:cNvSpPr>
            <a:spLocks/>
          </p:cNvSpPr>
          <p:nvPr/>
        </p:nvSpPr>
        <p:spPr>
          <a:xfrm>
            <a:off x="5421630" y="2068830"/>
            <a:ext cx="3134995" cy="2429510"/>
          </a:xfrm>
          <a:prstGeom prst="roundRect">
            <a:avLst/>
          </a:prstGeom>
          <a:noFill/>
          <a:ln w="317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850"/>
          <p:cNvSpPr>
            <a:spLocks/>
          </p:cNvSpPr>
          <p:nvPr/>
        </p:nvSpPr>
        <p:spPr>
          <a:xfrm>
            <a:off x="5728970" y="1821815"/>
            <a:ext cx="2460625" cy="515620"/>
          </a:xfrm>
          <a:prstGeom prst="roundRect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>
                <a:solidFill>
                  <a:srgbClr val="FC6600"/>
                </a:solidFill>
                <a:latin typeface="맑은 고딕" charset="0"/>
                <a:ea typeface="맑은 고딕" charset="0"/>
              </a:rPr>
              <a:t>Ui</a:t>
            </a:r>
            <a:r>
              <a:rPr lang="ko-KR" sz="1800">
                <a:latin typeface="맑은 고딕" charset="0"/>
                <a:ea typeface="맑은 고딕" charset="0"/>
              </a:rPr>
              <a:t> design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" name="그림 8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r="51829"/>
          <a:stretch>
            <a:fillRect/>
          </a:stretch>
        </p:blipFill>
        <p:spPr>
          <a:xfrm>
            <a:off x="5726430" y="2742565"/>
            <a:ext cx="1146175" cy="1129030"/>
          </a:xfrm>
          <a:prstGeom prst="rect">
            <a:avLst/>
          </a:prstGeom>
          <a:noFill/>
        </p:spPr>
      </p:pic>
      <p:pic>
        <p:nvPicPr>
          <p:cNvPr id="19" name="그림 8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9" t="1762" r="646" b="2029"/>
          <a:stretch>
            <a:fillRect/>
          </a:stretch>
        </p:blipFill>
        <p:spPr>
          <a:xfrm>
            <a:off x="7098665" y="2758440"/>
            <a:ext cx="1113155" cy="1073785"/>
          </a:xfrm>
          <a:prstGeom prst="rect">
            <a:avLst/>
          </a:prstGeom>
          <a:noFill/>
        </p:spPr>
      </p:pic>
      <p:grpSp>
        <p:nvGrpSpPr>
          <p:cNvPr id="32" name="그룹 911"/>
          <p:cNvGrpSpPr/>
          <p:nvPr/>
        </p:nvGrpSpPr>
        <p:grpSpPr>
          <a:xfrm>
            <a:off x="1809750" y="1458595"/>
            <a:ext cx="1513840" cy="1511935"/>
            <a:chOff x="1809750" y="1458595"/>
            <a:chExt cx="1513840" cy="1511935"/>
          </a:xfrm>
        </p:grpSpPr>
        <p:sp>
          <p:nvSpPr>
            <p:cNvPr id="8" name="도형 810"/>
            <p:cNvSpPr>
              <a:spLocks/>
            </p:cNvSpPr>
            <p:nvPr/>
          </p:nvSpPr>
          <p:spPr>
            <a:xfrm>
              <a:off x="1850390" y="1458595"/>
              <a:ext cx="1473200" cy="1473835"/>
            </a:xfrm>
            <a:prstGeom prst="ellipse">
              <a:avLst/>
            </a:prstGeom>
            <a:noFill/>
            <a:ln w="5080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도형 837"/>
            <p:cNvSpPr>
              <a:spLocks/>
            </p:cNvSpPr>
            <p:nvPr/>
          </p:nvSpPr>
          <p:spPr>
            <a:xfrm>
              <a:off x="1809750" y="2679700"/>
              <a:ext cx="1489710" cy="290830"/>
            </a:xfrm>
            <a:prstGeom prst="round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1800">
                  <a:latin typeface="맑은 고딕" charset="0"/>
                  <a:ea typeface="맑은 고딕" charset="0"/>
                </a:rPr>
                <a:t>프론트 엔드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0" name="그림 8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56" r="71269" b="35046"/>
            <a:stretch>
              <a:fillRect/>
            </a:stretch>
          </p:blipFill>
          <p:spPr>
            <a:xfrm>
              <a:off x="1941830" y="2076450"/>
              <a:ext cx="614680" cy="534670"/>
            </a:xfrm>
            <a:prstGeom prst="ellipse">
              <a:avLst/>
            </a:prstGeom>
            <a:noFill/>
            <a:ln w="0" cap="flat" cmpd="sng">
              <a:prstDash/>
            </a:ln>
          </p:spPr>
        </p:pic>
        <p:pic>
          <p:nvPicPr>
            <p:cNvPr id="21" name="그림 8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052" t="22647" b="33821"/>
            <a:stretch>
              <a:fillRect/>
            </a:stretch>
          </p:blipFill>
          <p:spPr>
            <a:xfrm>
              <a:off x="2585085" y="2084705"/>
              <a:ext cx="588645" cy="533400"/>
            </a:xfrm>
            <a:prstGeom prst="ellipse">
              <a:avLst/>
            </a:prstGeom>
            <a:noFill/>
            <a:ln w="0" cap="flat" cmpd="sng">
              <a:prstDash/>
            </a:ln>
          </p:spPr>
        </p:pic>
        <p:pic>
          <p:nvPicPr>
            <p:cNvPr id="22" name="그림 8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3" t="24242" r="35059" b="34078"/>
            <a:stretch>
              <a:fillRect/>
            </a:stretch>
          </p:blipFill>
          <p:spPr>
            <a:xfrm>
              <a:off x="2256790" y="1576070"/>
              <a:ext cx="618490" cy="508635"/>
            </a:xfrm>
            <a:prstGeom prst="ellipse">
              <a:avLst/>
            </a:prstGeom>
            <a:noFill/>
            <a:ln w="0" cap="flat" cmpd="sng">
              <a:prstDash/>
            </a:ln>
          </p:spPr>
        </p:pic>
      </p:grpSp>
      <p:grpSp>
        <p:nvGrpSpPr>
          <p:cNvPr id="31" name="그룹 910"/>
          <p:cNvGrpSpPr/>
          <p:nvPr/>
        </p:nvGrpSpPr>
        <p:grpSpPr>
          <a:xfrm>
            <a:off x="682625" y="3416935"/>
            <a:ext cx="1473200" cy="1559560"/>
            <a:chOff x="682625" y="3416935"/>
            <a:chExt cx="1473200" cy="1559560"/>
          </a:xfrm>
        </p:grpSpPr>
        <p:sp>
          <p:nvSpPr>
            <p:cNvPr id="9" name="도형 811"/>
            <p:cNvSpPr>
              <a:spLocks/>
            </p:cNvSpPr>
            <p:nvPr/>
          </p:nvSpPr>
          <p:spPr>
            <a:xfrm>
              <a:off x="682625" y="3416935"/>
              <a:ext cx="1473200" cy="1473835"/>
            </a:xfrm>
            <a:prstGeom prst="ellipse">
              <a:avLst/>
            </a:prstGeom>
            <a:noFill/>
            <a:ln w="5080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도형 838"/>
            <p:cNvSpPr>
              <a:spLocks/>
            </p:cNvSpPr>
            <p:nvPr/>
          </p:nvSpPr>
          <p:spPr>
            <a:xfrm>
              <a:off x="924560" y="4685665"/>
              <a:ext cx="963930" cy="290830"/>
            </a:xfrm>
            <a:prstGeom prst="round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>
                  <a:latin typeface="맑은 고딕" charset="0"/>
                  <a:ea typeface="맑은 고딕" charset="0"/>
                </a:rPr>
                <a:t>백엔</a:t>
              </a:r>
              <a:r>
                <a:rPr lang="ko-KR" sz="1800">
                  <a:latin typeface="맑은 고딕" charset="0"/>
                  <a:ea typeface="맑은 고딕" charset="0"/>
                </a:rPr>
                <a:t>드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3" name="그림 8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340" y="4117975"/>
              <a:ext cx="494030" cy="466725"/>
            </a:xfrm>
            <a:prstGeom prst="ellipse">
              <a:avLst/>
            </a:pr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24" name="그림 8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1" t="526" r="14138"/>
            <a:stretch>
              <a:fillRect/>
            </a:stretch>
          </p:blipFill>
          <p:spPr>
            <a:xfrm>
              <a:off x="843915" y="4133850"/>
              <a:ext cx="504825" cy="455930"/>
            </a:xfrm>
            <a:prstGeom prst="ellipse">
              <a:avLst/>
            </a:pr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</p:pic>
        <p:pic>
          <p:nvPicPr>
            <p:cNvPr id="26" name="그림 86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26809" r="23567" b="24808"/>
            <a:stretch>
              <a:fillRect/>
            </a:stretch>
          </p:blipFill>
          <p:spPr>
            <a:xfrm>
              <a:off x="1175385" y="3627755"/>
              <a:ext cx="485140" cy="450850"/>
            </a:xfrm>
            <a:prstGeom prst="ellipse">
              <a:avLst/>
            </a:pr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</p:pic>
      </p:grpSp>
      <p:grpSp>
        <p:nvGrpSpPr>
          <p:cNvPr id="30" name="그룹 909"/>
          <p:cNvGrpSpPr/>
          <p:nvPr/>
        </p:nvGrpSpPr>
        <p:grpSpPr>
          <a:xfrm>
            <a:off x="3049905" y="3393440"/>
            <a:ext cx="1473200" cy="1558925"/>
            <a:chOff x="3049905" y="3393440"/>
            <a:chExt cx="1473200" cy="1558925"/>
          </a:xfrm>
        </p:grpSpPr>
        <p:sp>
          <p:nvSpPr>
            <p:cNvPr id="10" name="도형 812"/>
            <p:cNvSpPr>
              <a:spLocks/>
            </p:cNvSpPr>
            <p:nvPr/>
          </p:nvSpPr>
          <p:spPr>
            <a:xfrm>
              <a:off x="3049905" y="3393440"/>
              <a:ext cx="1473200" cy="1473835"/>
            </a:xfrm>
            <a:prstGeom prst="ellipse">
              <a:avLst/>
            </a:prstGeom>
            <a:noFill/>
            <a:ln w="50800" cap="flat" cmpd="sng">
              <a:solidFill>
                <a:schemeClr val="tx1">
                  <a:alpha val="10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839"/>
            <p:cNvSpPr>
              <a:spLocks/>
            </p:cNvSpPr>
            <p:nvPr/>
          </p:nvSpPr>
          <p:spPr>
            <a:xfrm>
              <a:off x="3228975" y="4661535"/>
              <a:ext cx="1097280" cy="290830"/>
            </a:xfrm>
            <a:prstGeom prst="round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1800">
                  <a:latin typeface="맑은 고딕" charset="0"/>
                  <a:ea typeface="맑은 고딕" charset="0"/>
                </a:rPr>
                <a:t>개발</a:t>
              </a:r>
              <a:r>
                <a:rPr lang="ko-KR" sz="1800">
                  <a:latin typeface="맑은 고딕" charset="0"/>
                  <a:ea typeface="맑은 고딕" charset="0"/>
                </a:rPr>
                <a:t> 툴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7" name="그림 86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5" t="9088" r="9170" b="9447"/>
            <a:stretch>
              <a:fillRect/>
            </a:stretch>
          </p:blipFill>
          <p:spPr>
            <a:xfrm>
              <a:off x="3846195" y="3823335"/>
              <a:ext cx="558165" cy="556895"/>
            </a:xfrm>
            <a:prstGeom prst="ellipse">
              <a:avLst/>
            </a:prstGeom>
            <a:noFill/>
            <a:ln w="0" cap="flat" cmpd="sng">
              <a:prstDash/>
            </a:ln>
          </p:spPr>
        </p:pic>
        <p:pic>
          <p:nvPicPr>
            <p:cNvPr id="28" name="그림 86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0" t="19192" r="15465" b="17935"/>
            <a:stretch>
              <a:fillRect/>
            </a:stretch>
          </p:blipFill>
          <p:spPr>
            <a:xfrm>
              <a:off x="3166110" y="3815715"/>
              <a:ext cx="609600" cy="573405"/>
            </a:xfrm>
            <a:prstGeom prst="ellipse">
              <a:avLst/>
            </a:prstGeom>
            <a:noFill/>
            <a:ln w="0" cap="flat" cmpd="sng">
              <a:prstDash/>
            </a:ln>
          </p:spPr>
        </p:pic>
      </p:grpSp>
      <p:sp>
        <p:nvSpPr>
          <p:cNvPr id="29" name="Rect 0"/>
          <p:cNvSpPr>
            <a:spLocks noChangeAspect="1"/>
          </p:cNvSpPr>
          <p:nvPr/>
        </p:nvSpPr>
        <p:spPr>
          <a:xfrm rot="2520000">
            <a:off x="3296920" y="2924810"/>
            <a:ext cx="443865" cy="351790"/>
          </a:xfrm>
          <a:custGeom>
            <a:avLst/>
            <a:gdLst>
              <a:gd name="TX0" fmla="*/ 466725 w 590551"/>
              <a:gd name="TY0" fmla="*/ 228600 h 476251"/>
              <a:gd name="TX1" fmla="*/ 473460 w 590551"/>
              <a:gd name="TY1" fmla="*/ 231390 h 476251"/>
              <a:gd name="TX2" fmla="*/ 473460 w 590551"/>
              <a:gd name="TY2" fmla="*/ 231390 h 476251"/>
              <a:gd name="TX3" fmla="*/ 587760 w 590551"/>
              <a:gd name="TY3" fmla="*/ 345690 h 476251"/>
              <a:gd name="TX4" fmla="*/ 587760 w 590551"/>
              <a:gd name="TY4" fmla="*/ 359160 h 476251"/>
              <a:gd name="TX5" fmla="*/ 587760 w 590551"/>
              <a:gd name="TY5" fmla="*/ 359160 h 476251"/>
              <a:gd name="TX6" fmla="*/ 473460 w 590551"/>
              <a:gd name="TY6" fmla="*/ 473460 h 476251"/>
              <a:gd name="TX7" fmla="*/ 466725 w 590551"/>
              <a:gd name="TY7" fmla="*/ 476250 h 476251"/>
              <a:gd name="TX8" fmla="*/ 466725 w 590551"/>
              <a:gd name="TY8" fmla="*/ 476250 h 476251"/>
              <a:gd name="TX9" fmla="*/ 381000 w 590551"/>
              <a:gd name="TY9" fmla="*/ 476250 h 476251"/>
              <a:gd name="TX10" fmla="*/ 374265 w 590551"/>
              <a:gd name="TY10" fmla="*/ 459990 h 476251"/>
              <a:gd name="TX11" fmla="*/ 374265 w 590551"/>
              <a:gd name="TY11" fmla="*/ 459990 h 476251"/>
              <a:gd name="TX12" fmla="*/ 443713 w 590551"/>
              <a:gd name="TY12" fmla="*/ 390525 h 476251"/>
              <a:gd name="TX13" fmla="*/ 57150 w 590551"/>
              <a:gd name="TY13" fmla="*/ 390525 h 476251"/>
              <a:gd name="TX14" fmla="*/ 47689 w 590551"/>
              <a:gd name="TY14" fmla="*/ 382111 h 476251"/>
              <a:gd name="TX15" fmla="*/ 47689 w 590551"/>
              <a:gd name="TY15" fmla="*/ 382111 h 476251"/>
              <a:gd name="TX16" fmla="*/ 47625 w 590551"/>
              <a:gd name="TY16" fmla="*/ 381000 h 476251"/>
              <a:gd name="TX17" fmla="*/ 47625 w 590551"/>
              <a:gd name="TY17" fmla="*/ 323850 h 476251"/>
              <a:gd name="TX18" fmla="*/ 57150 w 590551"/>
              <a:gd name="TY18" fmla="*/ 314325 h 476251"/>
              <a:gd name="TX19" fmla="*/ 57150 w 590551"/>
              <a:gd name="TY19" fmla="*/ 314325 h 476251"/>
              <a:gd name="TX20" fmla="*/ 443722 w 590551"/>
              <a:gd name="TY20" fmla="*/ 314325 h 476251"/>
              <a:gd name="TX21" fmla="*/ 374265 w 590551"/>
              <a:gd name="TY21" fmla="*/ 244860 h 476251"/>
              <a:gd name="TX22" fmla="*/ 379918 w 590551"/>
              <a:gd name="TY22" fmla="*/ 228657 h 476251"/>
              <a:gd name="TX23" fmla="*/ 379918 w 590551"/>
              <a:gd name="TY23" fmla="*/ 228657 h 476251"/>
              <a:gd name="TX24" fmla="*/ 381000 w 590551"/>
              <a:gd name="TY24" fmla="*/ 228600 h 476251"/>
              <a:gd name="TX26" fmla="*/ 462772 w 590551"/>
              <a:gd name="TY26" fmla="*/ 247650 h 476251"/>
              <a:gd name="TX27" fmla="*/ 404003 w 590551"/>
              <a:gd name="TY27" fmla="*/ 247650 h 476251"/>
              <a:gd name="TX28" fmla="*/ 473460 w 590551"/>
              <a:gd name="TY28" fmla="*/ 317115 h 476251"/>
              <a:gd name="TX29" fmla="*/ 467807 w 590551"/>
              <a:gd name="TY29" fmla="*/ 333318 h 476251"/>
              <a:gd name="TX30" fmla="*/ 467807 w 590551"/>
              <a:gd name="TY30" fmla="*/ 333318 h 476251"/>
              <a:gd name="TX31" fmla="*/ 466725 w 590551"/>
              <a:gd name="TY31" fmla="*/ 333375 h 476251"/>
              <a:gd name="TX32" fmla="*/ 66675 w 590551"/>
              <a:gd name="TY32" fmla="*/ 333375 h 476251"/>
              <a:gd name="TX33" fmla="*/ 66675 w 590551"/>
              <a:gd name="TY33" fmla="*/ 371475 h 476251"/>
              <a:gd name="TX34" fmla="*/ 466725 w 590551"/>
              <a:gd name="TY34" fmla="*/ 371475 h 476251"/>
              <a:gd name="TX35" fmla="*/ 474185 w 590551"/>
              <a:gd name="TY35" fmla="*/ 386930 h 476251"/>
              <a:gd name="TX36" fmla="*/ 474185 w 590551"/>
              <a:gd name="TY36" fmla="*/ 386930 h 476251"/>
              <a:gd name="TX37" fmla="*/ 473460 w 590551"/>
              <a:gd name="TY37" fmla="*/ 387735 h 476251"/>
              <a:gd name="TX38" fmla="*/ 403993 w 590551"/>
              <a:gd name="TY38" fmla="*/ 457200 h 476251"/>
              <a:gd name="TX39" fmla="*/ 462763 w 590551"/>
              <a:gd name="TY39" fmla="*/ 457200 h 476251"/>
              <a:gd name="TX40" fmla="*/ 567547 w 590551"/>
              <a:gd name="TY40" fmla="*/ 352425 h 476251"/>
              <a:gd name="TX41" fmla="*/ 462772 w 590551"/>
              <a:gd name="TY41" fmla="*/ 247650 h 476251"/>
              <a:gd name="TX43" fmla="*/ 209550 w 590551"/>
              <a:gd name="TY43" fmla="*/ 0 h 476251"/>
              <a:gd name="TX44" fmla="*/ 210632 w 590551"/>
              <a:gd name="TY44" fmla="*/ 57 h 476251"/>
              <a:gd name="TX45" fmla="*/ 216285 w 590551"/>
              <a:gd name="TY45" fmla="*/ 16260 h 476251"/>
              <a:gd name="TX46" fmla="*/ 146828 w 590551"/>
              <a:gd name="TY46" fmla="*/ 85725 h 476251"/>
              <a:gd name="TX47" fmla="*/ 533400 w 590551"/>
              <a:gd name="TY47" fmla="*/ 85725 h 476251"/>
              <a:gd name="TX48" fmla="*/ 542925 w 590551"/>
              <a:gd name="TY48" fmla="*/ 95250 h 476251"/>
              <a:gd name="TX49" fmla="*/ 542925 w 590551"/>
              <a:gd name="TY49" fmla="*/ 152400 h 476251"/>
              <a:gd name="TX50" fmla="*/ 542861 w 590551"/>
              <a:gd name="TY50" fmla="*/ 153511 h 476251"/>
              <a:gd name="TX51" fmla="*/ 533400 w 590551"/>
              <a:gd name="TY51" fmla="*/ 161925 h 476251"/>
              <a:gd name="TX52" fmla="*/ 146837 w 590551"/>
              <a:gd name="TY52" fmla="*/ 161925 h 476251"/>
              <a:gd name="TX53" fmla="*/ 216285 w 590551"/>
              <a:gd name="TY53" fmla="*/ 231390 h 476251"/>
              <a:gd name="TX54" fmla="*/ 209550 w 590551"/>
              <a:gd name="TY54" fmla="*/ 247650 h 476251"/>
              <a:gd name="TX55" fmla="*/ 123825 w 590551"/>
              <a:gd name="TY55" fmla="*/ 247650 h 476251"/>
              <a:gd name="TX56" fmla="*/ 117090 w 590551"/>
              <a:gd name="TY56" fmla="*/ 244860 h 476251"/>
              <a:gd name="TX57" fmla="*/ 2790 w 590551"/>
              <a:gd name="TY57" fmla="*/ 130560 h 476251"/>
              <a:gd name="TX58" fmla="*/ 2790 w 590551"/>
              <a:gd name="TY58" fmla="*/ 117090 h 476251"/>
              <a:gd name="TX59" fmla="*/ 117090 w 590551"/>
              <a:gd name="TY59" fmla="*/ 2790 h 476251"/>
              <a:gd name="TX60" fmla="*/ 123825 w 590551"/>
              <a:gd name="TY60" fmla="*/ 0 h 476251"/>
              <a:gd name="TX61" fmla="*/ 209550 w 590551"/>
              <a:gd name="TY61" fmla="*/ 0 h 476251"/>
              <a:gd name="TX63" fmla="*/ 186557 w 590551"/>
              <a:gd name="TY63" fmla="*/ 19050 h 476251"/>
              <a:gd name="TX64" fmla="*/ 127778 w 590551"/>
              <a:gd name="TY64" fmla="*/ 19050 h 476251"/>
              <a:gd name="TX65" fmla="*/ 23003 w 590551"/>
              <a:gd name="TY65" fmla="*/ 123825 h 476251"/>
              <a:gd name="TX66" fmla="*/ 127787 w 590551"/>
              <a:gd name="TY66" fmla="*/ 228600 h 476251"/>
              <a:gd name="TX67" fmla="*/ 186557 w 590551"/>
              <a:gd name="TY67" fmla="*/ 228600 h 476251"/>
              <a:gd name="TX68" fmla="*/ 117090 w 590551"/>
              <a:gd name="TY68" fmla="*/ 159135 h 476251"/>
              <a:gd name="TX69" fmla="*/ 116365 w 590551"/>
              <a:gd name="TY69" fmla="*/ 158330 h 476251"/>
              <a:gd name="TX70" fmla="*/ 123825 w 590551"/>
              <a:gd name="TY70" fmla="*/ 142875 h 476251"/>
              <a:gd name="TX71" fmla="*/ 523875 w 590551"/>
              <a:gd name="TY71" fmla="*/ 142875 h 476251"/>
              <a:gd name="TX72" fmla="*/ 523875 w 590551"/>
              <a:gd name="TY72" fmla="*/ 104775 h 476251"/>
              <a:gd name="TX73" fmla="*/ 123825 w 590551"/>
              <a:gd name="TY73" fmla="*/ 104775 h 476251"/>
              <a:gd name="TX74" fmla="*/ 122743 w 590551"/>
              <a:gd name="TY74" fmla="*/ 104718 h 476251"/>
              <a:gd name="TX75" fmla="*/ 117090 w 590551"/>
              <a:gd name="TY75" fmla="*/ 88515 h 476251"/>
              <a:gd name="TX76" fmla="*/ 186557 w 590551"/>
              <a:gd name="TY76" fmla="*/ 19050 h 47625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</a:cxnLst>
            <a:rect l="l" t="t" r="r" b="b"/>
            <a:pathLst>
              <a:path w="590551" h="476251">
                <a:moveTo>
                  <a:pt x="466725" y="228600"/>
                </a:moveTo>
                <a:cubicBezTo>
                  <a:pt x="469251" y="228600"/>
                  <a:pt x="471674" y="229604"/>
                  <a:pt x="473460" y="231390"/>
                </a:cubicBezTo>
                <a:lnTo>
                  <a:pt x="473460" y="231390"/>
                </a:lnTo>
                <a:lnTo>
                  <a:pt x="587760" y="345690"/>
                </a:lnTo>
                <a:cubicBezTo>
                  <a:pt x="591480" y="349410"/>
                  <a:pt x="591480" y="355440"/>
                  <a:pt x="587760" y="359160"/>
                </a:cubicBezTo>
                <a:lnTo>
                  <a:pt x="587760" y="359160"/>
                </a:lnTo>
                <a:lnTo>
                  <a:pt x="473460" y="473460"/>
                </a:lnTo>
                <a:cubicBezTo>
                  <a:pt x="471674" y="475246"/>
                  <a:pt x="469251" y="476250"/>
                  <a:pt x="466725" y="476250"/>
                </a:cubicBezTo>
                <a:lnTo>
                  <a:pt x="466725" y="476250"/>
                </a:lnTo>
                <a:lnTo>
                  <a:pt x="381000" y="476250"/>
                </a:lnTo>
                <a:cubicBezTo>
                  <a:pt x="372514" y="476250"/>
                  <a:pt x="368264" y="465990"/>
                  <a:pt x="374265" y="459990"/>
                </a:cubicBezTo>
                <a:lnTo>
                  <a:pt x="374265" y="459990"/>
                </a:lnTo>
                <a:lnTo>
                  <a:pt x="443713" y="390525"/>
                </a:lnTo>
                <a:lnTo>
                  <a:pt x="57150" y="390525"/>
                </a:lnTo>
                <a:cubicBezTo>
                  <a:pt x="52265" y="390525"/>
                  <a:pt x="48239" y="386848"/>
                  <a:pt x="47689" y="382111"/>
                </a:cubicBezTo>
                <a:lnTo>
                  <a:pt x="47689" y="382111"/>
                </a:lnTo>
                <a:lnTo>
                  <a:pt x="47625" y="381000"/>
                </a:lnTo>
                <a:lnTo>
                  <a:pt x="47625" y="323850"/>
                </a:lnTo>
                <a:cubicBezTo>
                  <a:pt x="47625" y="318590"/>
                  <a:pt x="51889" y="314325"/>
                  <a:pt x="57150" y="314325"/>
                </a:cubicBezTo>
                <a:lnTo>
                  <a:pt x="57150" y="314325"/>
                </a:lnTo>
                <a:lnTo>
                  <a:pt x="443722" y="314325"/>
                </a:lnTo>
                <a:lnTo>
                  <a:pt x="374265" y="244860"/>
                </a:lnTo>
                <a:cubicBezTo>
                  <a:pt x="368525" y="239121"/>
                  <a:pt x="372164" y="229484"/>
                  <a:pt x="379918" y="228657"/>
                </a:cubicBezTo>
                <a:lnTo>
                  <a:pt x="379918" y="228657"/>
                </a:lnTo>
                <a:lnTo>
                  <a:pt x="381000" y="228600"/>
                </a:lnTo>
                <a:close/>
                <a:moveTo>
                  <a:pt x="462772" y="247650"/>
                </a:moveTo>
                <a:lnTo>
                  <a:pt x="404003" y="247650"/>
                </a:lnTo>
                <a:lnTo>
                  <a:pt x="473460" y="317115"/>
                </a:lnTo>
                <a:cubicBezTo>
                  <a:pt x="479200" y="322854"/>
                  <a:pt x="475561" y="332491"/>
                  <a:pt x="467807" y="333318"/>
                </a:cubicBezTo>
                <a:lnTo>
                  <a:pt x="467807" y="333318"/>
                </a:lnTo>
                <a:lnTo>
                  <a:pt x="466725" y="333375"/>
                </a:lnTo>
                <a:lnTo>
                  <a:pt x="66675" y="333375"/>
                </a:lnTo>
                <a:lnTo>
                  <a:pt x="66675" y="371475"/>
                </a:lnTo>
                <a:lnTo>
                  <a:pt x="466725" y="371475"/>
                </a:lnTo>
                <a:cubicBezTo>
                  <a:pt x="474842" y="371475"/>
                  <a:pt x="479083" y="380862"/>
                  <a:pt x="474185" y="386930"/>
                </a:cubicBezTo>
                <a:lnTo>
                  <a:pt x="474185" y="386930"/>
                </a:lnTo>
                <a:lnTo>
                  <a:pt x="473460" y="387735"/>
                </a:lnTo>
                <a:lnTo>
                  <a:pt x="403993" y="457200"/>
                </a:lnTo>
                <a:lnTo>
                  <a:pt x="462763" y="457200"/>
                </a:lnTo>
                <a:lnTo>
                  <a:pt x="567547" y="352425"/>
                </a:lnTo>
                <a:lnTo>
                  <a:pt x="462772" y="247650"/>
                </a:lnTo>
                <a:close/>
                <a:moveTo>
                  <a:pt x="209550" y="0"/>
                </a:moveTo>
                <a:lnTo>
                  <a:pt x="210632" y="57"/>
                </a:lnTo>
                <a:cubicBezTo>
                  <a:pt x="218386" y="884"/>
                  <a:pt x="222025" y="10521"/>
                  <a:pt x="216285" y="16260"/>
                </a:cubicBezTo>
                <a:lnTo>
                  <a:pt x="146828" y="85725"/>
                </a:lnTo>
                <a:lnTo>
                  <a:pt x="533400" y="85725"/>
                </a:lnTo>
                <a:cubicBezTo>
                  <a:pt x="538661" y="85725"/>
                  <a:pt x="542925" y="89989"/>
                  <a:pt x="542925" y="95250"/>
                </a:cubicBezTo>
                <a:lnTo>
                  <a:pt x="542925" y="152400"/>
                </a:lnTo>
                <a:lnTo>
                  <a:pt x="542861" y="153511"/>
                </a:lnTo>
                <a:cubicBezTo>
                  <a:pt x="542311" y="158248"/>
                  <a:pt x="538285" y="161925"/>
                  <a:pt x="533400" y="161925"/>
                </a:cubicBezTo>
                <a:lnTo>
                  <a:pt x="146837" y="161925"/>
                </a:lnTo>
                <a:lnTo>
                  <a:pt x="216285" y="231390"/>
                </a:lnTo>
                <a:cubicBezTo>
                  <a:pt x="222286" y="237390"/>
                  <a:pt x="218036" y="247650"/>
                  <a:pt x="209550" y="247650"/>
                </a:cubicBezTo>
                <a:lnTo>
                  <a:pt x="123825" y="247650"/>
                </a:lnTo>
                <a:cubicBezTo>
                  <a:pt x="121299" y="247650"/>
                  <a:pt x="118876" y="246646"/>
                  <a:pt x="117090" y="244860"/>
                </a:cubicBezTo>
                <a:lnTo>
                  <a:pt x="2790" y="130560"/>
                </a:lnTo>
                <a:cubicBezTo>
                  <a:pt x="-930" y="126840"/>
                  <a:pt x="-930" y="120810"/>
                  <a:pt x="2790" y="117090"/>
                </a:cubicBezTo>
                <a:lnTo>
                  <a:pt x="117090" y="2790"/>
                </a:lnTo>
                <a:cubicBezTo>
                  <a:pt x="118876" y="1004"/>
                  <a:pt x="121299" y="0"/>
                  <a:pt x="123825" y="0"/>
                </a:cubicBezTo>
                <a:lnTo>
                  <a:pt x="209550" y="0"/>
                </a:lnTo>
                <a:close/>
                <a:moveTo>
                  <a:pt x="186557" y="19050"/>
                </a:moveTo>
                <a:lnTo>
                  <a:pt x="127778" y="19050"/>
                </a:lnTo>
                <a:lnTo>
                  <a:pt x="23003" y="123825"/>
                </a:lnTo>
                <a:lnTo>
                  <a:pt x="127787" y="228600"/>
                </a:lnTo>
                <a:lnTo>
                  <a:pt x="186557" y="228600"/>
                </a:lnTo>
                <a:lnTo>
                  <a:pt x="117090" y="159135"/>
                </a:lnTo>
                <a:lnTo>
                  <a:pt x="116365" y="158330"/>
                </a:lnTo>
                <a:cubicBezTo>
                  <a:pt x="111467" y="152262"/>
                  <a:pt x="115708" y="142875"/>
                  <a:pt x="123825" y="142875"/>
                </a:cubicBezTo>
                <a:lnTo>
                  <a:pt x="523875" y="142875"/>
                </a:lnTo>
                <a:lnTo>
                  <a:pt x="523875" y="104775"/>
                </a:lnTo>
                <a:lnTo>
                  <a:pt x="123825" y="104775"/>
                </a:lnTo>
                <a:lnTo>
                  <a:pt x="122743" y="104718"/>
                </a:lnTo>
                <a:cubicBezTo>
                  <a:pt x="114989" y="103891"/>
                  <a:pt x="111350" y="94254"/>
                  <a:pt x="117090" y="88515"/>
                </a:cubicBezTo>
                <a:lnTo>
                  <a:pt x="186557" y="190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  <p:sp>
        <p:nvSpPr>
          <p:cNvPr id="33" name="도형 914"/>
          <p:cNvSpPr>
            <a:spLocks noChangeAspect="1"/>
          </p:cNvSpPr>
          <p:nvPr/>
        </p:nvSpPr>
        <p:spPr>
          <a:xfrm rot="8220000">
            <a:off x="1377950" y="2957195"/>
            <a:ext cx="443865" cy="351790"/>
          </a:xfrm>
          <a:custGeom>
            <a:avLst/>
            <a:gdLst>
              <a:gd name="TX0" fmla="*/ 466725 w 590551"/>
              <a:gd name="TY0" fmla="*/ 228600 h 476251"/>
              <a:gd name="TX1" fmla="*/ 473460 w 590551"/>
              <a:gd name="TY1" fmla="*/ 231390 h 476251"/>
              <a:gd name="TX2" fmla="*/ 473460 w 590551"/>
              <a:gd name="TY2" fmla="*/ 231390 h 476251"/>
              <a:gd name="TX3" fmla="*/ 587760 w 590551"/>
              <a:gd name="TY3" fmla="*/ 345690 h 476251"/>
              <a:gd name="TX4" fmla="*/ 587760 w 590551"/>
              <a:gd name="TY4" fmla="*/ 359160 h 476251"/>
              <a:gd name="TX5" fmla="*/ 587760 w 590551"/>
              <a:gd name="TY5" fmla="*/ 359160 h 476251"/>
              <a:gd name="TX6" fmla="*/ 473460 w 590551"/>
              <a:gd name="TY6" fmla="*/ 473460 h 476251"/>
              <a:gd name="TX7" fmla="*/ 466725 w 590551"/>
              <a:gd name="TY7" fmla="*/ 476250 h 476251"/>
              <a:gd name="TX8" fmla="*/ 466725 w 590551"/>
              <a:gd name="TY8" fmla="*/ 476250 h 476251"/>
              <a:gd name="TX9" fmla="*/ 381000 w 590551"/>
              <a:gd name="TY9" fmla="*/ 476250 h 476251"/>
              <a:gd name="TX10" fmla="*/ 374265 w 590551"/>
              <a:gd name="TY10" fmla="*/ 459990 h 476251"/>
              <a:gd name="TX11" fmla="*/ 374265 w 590551"/>
              <a:gd name="TY11" fmla="*/ 459990 h 476251"/>
              <a:gd name="TX12" fmla="*/ 443713 w 590551"/>
              <a:gd name="TY12" fmla="*/ 390525 h 476251"/>
              <a:gd name="TX13" fmla="*/ 57150 w 590551"/>
              <a:gd name="TY13" fmla="*/ 390525 h 476251"/>
              <a:gd name="TX14" fmla="*/ 47689 w 590551"/>
              <a:gd name="TY14" fmla="*/ 382111 h 476251"/>
              <a:gd name="TX15" fmla="*/ 47689 w 590551"/>
              <a:gd name="TY15" fmla="*/ 382111 h 476251"/>
              <a:gd name="TX16" fmla="*/ 47625 w 590551"/>
              <a:gd name="TY16" fmla="*/ 381000 h 476251"/>
              <a:gd name="TX17" fmla="*/ 47625 w 590551"/>
              <a:gd name="TY17" fmla="*/ 323850 h 476251"/>
              <a:gd name="TX18" fmla="*/ 57150 w 590551"/>
              <a:gd name="TY18" fmla="*/ 314325 h 476251"/>
              <a:gd name="TX19" fmla="*/ 57150 w 590551"/>
              <a:gd name="TY19" fmla="*/ 314325 h 476251"/>
              <a:gd name="TX20" fmla="*/ 443722 w 590551"/>
              <a:gd name="TY20" fmla="*/ 314325 h 476251"/>
              <a:gd name="TX21" fmla="*/ 374265 w 590551"/>
              <a:gd name="TY21" fmla="*/ 244860 h 476251"/>
              <a:gd name="TX22" fmla="*/ 379918 w 590551"/>
              <a:gd name="TY22" fmla="*/ 228657 h 476251"/>
              <a:gd name="TX23" fmla="*/ 379918 w 590551"/>
              <a:gd name="TY23" fmla="*/ 228657 h 476251"/>
              <a:gd name="TX24" fmla="*/ 381000 w 590551"/>
              <a:gd name="TY24" fmla="*/ 228600 h 476251"/>
              <a:gd name="TX26" fmla="*/ 462772 w 590551"/>
              <a:gd name="TY26" fmla="*/ 247650 h 476251"/>
              <a:gd name="TX27" fmla="*/ 404003 w 590551"/>
              <a:gd name="TY27" fmla="*/ 247650 h 476251"/>
              <a:gd name="TX28" fmla="*/ 473460 w 590551"/>
              <a:gd name="TY28" fmla="*/ 317115 h 476251"/>
              <a:gd name="TX29" fmla="*/ 467807 w 590551"/>
              <a:gd name="TY29" fmla="*/ 333318 h 476251"/>
              <a:gd name="TX30" fmla="*/ 467807 w 590551"/>
              <a:gd name="TY30" fmla="*/ 333318 h 476251"/>
              <a:gd name="TX31" fmla="*/ 466725 w 590551"/>
              <a:gd name="TY31" fmla="*/ 333375 h 476251"/>
              <a:gd name="TX32" fmla="*/ 66675 w 590551"/>
              <a:gd name="TY32" fmla="*/ 333375 h 476251"/>
              <a:gd name="TX33" fmla="*/ 66675 w 590551"/>
              <a:gd name="TY33" fmla="*/ 371475 h 476251"/>
              <a:gd name="TX34" fmla="*/ 466725 w 590551"/>
              <a:gd name="TY34" fmla="*/ 371475 h 476251"/>
              <a:gd name="TX35" fmla="*/ 474185 w 590551"/>
              <a:gd name="TY35" fmla="*/ 386930 h 476251"/>
              <a:gd name="TX36" fmla="*/ 474185 w 590551"/>
              <a:gd name="TY36" fmla="*/ 386930 h 476251"/>
              <a:gd name="TX37" fmla="*/ 473460 w 590551"/>
              <a:gd name="TY37" fmla="*/ 387735 h 476251"/>
              <a:gd name="TX38" fmla="*/ 403993 w 590551"/>
              <a:gd name="TY38" fmla="*/ 457200 h 476251"/>
              <a:gd name="TX39" fmla="*/ 462763 w 590551"/>
              <a:gd name="TY39" fmla="*/ 457200 h 476251"/>
              <a:gd name="TX40" fmla="*/ 567547 w 590551"/>
              <a:gd name="TY40" fmla="*/ 352425 h 476251"/>
              <a:gd name="TX41" fmla="*/ 462772 w 590551"/>
              <a:gd name="TY41" fmla="*/ 247650 h 476251"/>
              <a:gd name="TX43" fmla="*/ 209550 w 590551"/>
              <a:gd name="TY43" fmla="*/ 0 h 476251"/>
              <a:gd name="TX44" fmla="*/ 210632 w 590551"/>
              <a:gd name="TY44" fmla="*/ 57 h 476251"/>
              <a:gd name="TX45" fmla="*/ 216285 w 590551"/>
              <a:gd name="TY45" fmla="*/ 16260 h 476251"/>
              <a:gd name="TX46" fmla="*/ 146828 w 590551"/>
              <a:gd name="TY46" fmla="*/ 85725 h 476251"/>
              <a:gd name="TX47" fmla="*/ 533400 w 590551"/>
              <a:gd name="TY47" fmla="*/ 85725 h 476251"/>
              <a:gd name="TX48" fmla="*/ 542925 w 590551"/>
              <a:gd name="TY48" fmla="*/ 95250 h 476251"/>
              <a:gd name="TX49" fmla="*/ 542925 w 590551"/>
              <a:gd name="TY49" fmla="*/ 152400 h 476251"/>
              <a:gd name="TX50" fmla="*/ 542861 w 590551"/>
              <a:gd name="TY50" fmla="*/ 153511 h 476251"/>
              <a:gd name="TX51" fmla="*/ 533400 w 590551"/>
              <a:gd name="TY51" fmla="*/ 161925 h 476251"/>
              <a:gd name="TX52" fmla="*/ 146837 w 590551"/>
              <a:gd name="TY52" fmla="*/ 161925 h 476251"/>
              <a:gd name="TX53" fmla="*/ 216285 w 590551"/>
              <a:gd name="TY53" fmla="*/ 231390 h 476251"/>
              <a:gd name="TX54" fmla="*/ 209550 w 590551"/>
              <a:gd name="TY54" fmla="*/ 247650 h 476251"/>
              <a:gd name="TX55" fmla="*/ 123825 w 590551"/>
              <a:gd name="TY55" fmla="*/ 247650 h 476251"/>
              <a:gd name="TX56" fmla="*/ 117090 w 590551"/>
              <a:gd name="TY56" fmla="*/ 244860 h 476251"/>
              <a:gd name="TX57" fmla="*/ 2790 w 590551"/>
              <a:gd name="TY57" fmla="*/ 130560 h 476251"/>
              <a:gd name="TX58" fmla="*/ 2790 w 590551"/>
              <a:gd name="TY58" fmla="*/ 117090 h 476251"/>
              <a:gd name="TX59" fmla="*/ 117090 w 590551"/>
              <a:gd name="TY59" fmla="*/ 2790 h 476251"/>
              <a:gd name="TX60" fmla="*/ 123825 w 590551"/>
              <a:gd name="TY60" fmla="*/ 0 h 476251"/>
              <a:gd name="TX61" fmla="*/ 209550 w 590551"/>
              <a:gd name="TY61" fmla="*/ 0 h 476251"/>
              <a:gd name="TX63" fmla="*/ 186557 w 590551"/>
              <a:gd name="TY63" fmla="*/ 19050 h 476251"/>
              <a:gd name="TX64" fmla="*/ 127778 w 590551"/>
              <a:gd name="TY64" fmla="*/ 19050 h 476251"/>
              <a:gd name="TX65" fmla="*/ 23003 w 590551"/>
              <a:gd name="TY65" fmla="*/ 123825 h 476251"/>
              <a:gd name="TX66" fmla="*/ 127787 w 590551"/>
              <a:gd name="TY66" fmla="*/ 228600 h 476251"/>
              <a:gd name="TX67" fmla="*/ 186557 w 590551"/>
              <a:gd name="TY67" fmla="*/ 228600 h 476251"/>
              <a:gd name="TX68" fmla="*/ 117090 w 590551"/>
              <a:gd name="TY68" fmla="*/ 159135 h 476251"/>
              <a:gd name="TX69" fmla="*/ 116365 w 590551"/>
              <a:gd name="TY69" fmla="*/ 158330 h 476251"/>
              <a:gd name="TX70" fmla="*/ 123825 w 590551"/>
              <a:gd name="TY70" fmla="*/ 142875 h 476251"/>
              <a:gd name="TX71" fmla="*/ 523875 w 590551"/>
              <a:gd name="TY71" fmla="*/ 142875 h 476251"/>
              <a:gd name="TX72" fmla="*/ 523875 w 590551"/>
              <a:gd name="TY72" fmla="*/ 104775 h 476251"/>
              <a:gd name="TX73" fmla="*/ 123825 w 590551"/>
              <a:gd name="TY73" fmla="*/ 104775 h 476251"/>
              <a:gd name="TX74" fmla="*/ 122743 w 590551"/>
              <a:gd name="TY74" fmla="*/ 104718 h 476251"/>
              <a:gd name="TX75" fmla="*/ 117090 w 590551"/>
              <a:gd name="TY75" fmla="*/ 88515 h 476251"/>
              <a:gd name="TX76" fmla="*/ 186557 w 590551"/>
              <a:gd name="TY76" fmla="*/ 19050 h 47625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</a:cxnLst>
            <a:rect l="l" t="t" r="r" b="b"/>
            <a:pathLst>
              <a:path w="590551" h="476251">
                <a:moveTo>
                  <a:pt x="466725" y="228600"/>
                </a:moveTo>
                <a:cubicBezTo>
                  <a:pt x="469251" y="228600"/>
                  <a:pt x="471674" y="229604"/>
                  <a:pt x="473460" y="231390"/>
                </a:cubicBezTo>
                <a:lnTo>
                  <a:pt x="473460" y="231390"/>
                </a:lnTo>
                <a:lnTo>
                  <a:pt x="587760" y="345690"/>
                </a:lnTo>
                <a:cubicBezTo>
                  <a:pt x="591480" y="349410"/>
                  <a:pt x="591480" y="355440"/>
                  <a:pt x="587760" y="359160"/>
                </a:cubicBezTo>
                <a:lnTo>
                  <a:pt x="587760" y="359160"/>
                </a:lnTo>
                <a:lnTo>
                  <a:pt x="473460" y="473460"/>
                </a:lnTo>
                <a:cubicBezTo>
                  <a:pt x="471674" y="475246"/>
                  <a:pt x="469251" y="476250"/>
                  <a:pt x="466725" y="476250"/>
                </a:cubicBezTo>
                <a:lnTo>
                  <a:pt x="466725" y="476250"/>
                </a:lnTo>
                <a:lnTo>
                  <a:pt x="381000" y="476250"/>
                </a:lnTo>
                <a:cubicBezTo>
                  <a:pt x="372514" y="476250"/>
                  <a:pt x="368264" y="465990"/>
                  <a:pt x="374265" y="459990"/>
                </a:cubicBezTo>
                <a:lnTo>
                  <a:pt x="374265" y="459990"/>
                </a:lnTo>
                <a:lnTo>
                  <a:pt x="443713" y="390525"/>
                </a:lnTo>
                <a:lnTo>
                  <a:pt x="57150" y="390525"/>
                </a:lnTo>
                <a:cubicBezTo>
                  <a:pt x="52265" y="390525"/>
                  <a:pt x="48239" y="386848"/>
                  <a:pt x="47689" y="382111"/>
                </a:cubicBezTo>
                <a:lnTo>
                  <a:pt x="47689" y="382111"/>
                </a:lnTo>
                <a:lnTo>
                  <a:pt x="47625" y="381000"/>
                </a:lnTo>
                <a:lnTo>
                  <a:pt x="47625" y="323850"/>
                </a:lnTo>
                <a:cubicBezTo>
                  <a:pt x="47625" y="318590"/>
                  <a:pt x="51889" y="314325"/>
                  <a:pt x="57150" y="314325"/>
                </a:cubicBezTo>
                <a:lnTo>
                  <a:pt x="57150" y="314325"/>
                </a:lnTo>
                <a:lnTo>
                  <a:pt x="443722" y="314325"/>
                </a:lnTo>
                <a:lnTo>
                  <a:pt x="374265" y="244860"/>
                </a:lnTo>
                <a:cubicBezTo>
                  <a:pt x="368525" y="239121"/>
                  <a:pt x="372164" y="229484"/>
                  <a:pt x="379918" y="228657"/>
                </a:cubicBezTo>
                <a:lnTo>
                  <a:pt x="379918" y="228657"/>
                </a:lnTo>
                <a:lnTo>
                  <a:pt x="381000" y="228600"/>
                </a:lnTo>
                <a:close/>
                <a:moveTo>
                  <a:pt x="462772" y="247650"/>
                </a:moveTo>
                <a:lnTo>
                  <a:pt x="404003" y="247650"/>
                </a:lnTo>
                <a:lnTo>
                  <a:pt x="473460" y="317115"/>
                </a:lnTo>
                <a:cubicBezTo>
                  <a:pt x="479200" y="322854"/>
                  <a:pt x="475561" y="332491"/>
                  <a:pt x="467807" y="333318"/>
                </a:cubicBezTo>
                <a:lnTo>
                  <a:pt x="467807" y="333318"/>
                </a:lnTo>
                <a:lnTo>
                  <a:pt x="466725" y="333375"/>
                </a:lnTo>
                <a:lnTo>
                  <a:pt x="66675" y="333375"/>
                </a:lnTo>
                <a:lnTo>
                  <a:pt x="66675" y="371475"/>
                </a:lnTo>
                <a:lnTo>
                  <a:pt x="466725" y="371475"/>
                </a:lnTo>
                <a:cubicBezTo>
                  <a:pt x="474842" y="371475"/>
                  <a:pt x="479083" y="380862"/>
                  <a:pt x="474185" y="386930"/>
                </a:cubicBezTo>
                <a:lnTo>
                  <a:pt x="474185" y="386930"/>
                </a:lnTo>
                <a:lnTo>
                  <a:pt x="473460" y="387735"/>
                </a:lnTo>
                <a:lnTo>
                  <a:pt x="403993" y="457200"/>
                </a:lnTo>
                <a:lnTo>
                  <a:pt x="462763" y="457200"/>
                </a:lnTo>
                <a:lnTo>
                  <a:pt x="567547" y="352425"/>
                </a:lnTo>
                <a:lnTo>
                  <a:pt x="462772" y="247650"/>
                </a:lnTo>
                <a:close/>
                <a:moveTo>
                  <a:pt x="209550" y="0"/>
                </a:moveTo>
                <a:lnTo>
                  <a:pt x="210632" y="57"/>
                </a:lnTo>
                <a:cubicBezTo>
                  <a:pt x="218386" y="884"/>
                  <a:pt x="222025" y="10521"/>
                  <a:pt x="216285" y="16260"/>
                </a:cubicBezTo>
                <a:lnTo>
                  <a:pt x="146828" y="85725"/>
                </a:lnTo>
                <a:lnTo>
                  <a:pt x="533400" y="85725"/>
                </a:lnTo>
                <a:cubicBezTo>
                  <a:pt x="538661" y="85725"/>
                  <a:pt x="542925" y="89989"/>
                  <a:pt x="542925" y="95250"/>
                </a:cubicBezTo>
                <a:lnTo>
                  <a:pt x="542925" y="152400"/>
                </a:lnTo>
                <a:lnTo>
                  <a:pt x="542861" y="153511"/>
                </a:lnTo>
                <a:cubicBezTo>
                  <a:pt x="542311" y="158248"/>
                  <a:pt x="538285" y="161925"/>
                  <a:pt x="533400" y="161925"/>
                </a:cubicBezTo>
                <a:lnTo>
                  <a:pt x="146837" y="161925"/>
                </a:lnTo>
                <a:lnTo>
                  <a:pt x="216285" y="231390"/>
                </a:lnTo>
                <a:cubicBezTo>
                  <a:pt x="222286" y="237390"/>
                  <a:pt x="218036" y="247650"/>
                  <a:pt x="209550" y="247650"/>
                </a:cubicBezTo>
                <a:lnTo>
                  <a:pt x="123825" y="247650"/>
                </a:lnTo>
                <a:cubicBezTo>
                  <a:pt x="121299" y="247650"/>
                  <a:pt x="118876" y="246646"/>
                  <a:pt x="117090" y="244860"/>
                </a:cubicBezTo>
                <a:lnTo>
                  <a:pt x="2790" y="130560"/>
                </a:lnTo>
                <a:cubicBezTo>
                  <a:pt x="-930" y="126840"/>
                  <a:pt x="-930" y="120810"/>
                  <a:pt x="2790" y="117090"/>
                </a:cubicBezTo>
                <a:lnTo>
                  <a:pt x="117090" y="2790"/>
                </a:lnTo>
                <a:cubicBezTo>
                  <a:pt x="118876" y="1004"/>
                  <a:pt x="121299" y="0"/>
                  <a:pt x="123825" y="0"/>
                </a:cubicBezTo>
                <a:lnTo>
                  <a:pt x="209550" y="0"/>
                </a:lnTo>
                <a:close/>
                <a:moveTo>
                  <a:pt x="186557" y="19050"/>
                </a:moveTo>
                <a:lnTo>
                  <a:pt x="127778" y="19050"/>
                </a:lnTo>
                <a:lnTo>
                  <a:pt x="23003" y="123825"/>
                </a:lnTo>
                <a:lnTo>
                  <a:pt x="127787" y="228600"/>
                </a:lnTo>
                <a:lnTo>
                  <a:pt x="186557" y="228600"/>
                </a:lnTo>
                <a:lnTo>
                  <a:pt x="117090" y="159135"/>
                </a:lnTo>
                <a:lnTo>
                  <a:pt x="116365" y="158330"/>
                </a:lnTo>
                <a:cubicBezTo>
                  <a:pt x="111467" y="152262"/>
                  <a:pt x="115708" y="142875"/>
                  <a:pt x="123825" y="142875"/>
                </a:cubicBezTo>
                <a:lnTo>
                  <a:pt x="523875" y="142875"/>
                </a:lnTo>
                <a:lnTo>
                  <a:pt x="523875" y="104775"/>
                </a:lnTo>
                <a:lnTo>
                  <a:pt x="123825" y="104775"/>
                </a:lnTo>
                <a:lnTo>
                  <a:pt x="122743" y="104718"/>
                </a:lnTo>
                <a:cubicBezTo>
                  <a:pt x="114989" y="103891"/>
                  <a:pt x="111350" y="94254"/>
                  <a:pt x="117090" y="88515"/>
                </a:cubicBezTo>
                <a:lnTo>
                  <a:pt x="186557" y="190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  <p:sp>
        <p:nvSpPr>
          <p:cNvPr id="34" name="도형 915"/>
          <p:cNvSpPr>
            <a:spLocks noChangeAspect="1"/>
          </p:cNvSpPr>
          <p:nvPr/>
        </p:nvSpPr>
        <p:spPr>
          <a:xfrm>
            <a:off x="2404745" y="3952240"/>
            <a:ext cx="443865" cy="351790"/>
          </a:xfrm>
          <a:custGeom>
            <a:avLst/>
            <a:gdLst>
              <a:gd name="TX0" fmla="*/ 466725 w 590551"/>
              <a:gd name="TY0" fmla="*/ 228600 h 476251"/>
              <a:gd name="TX1" fmla="*/ 473460 w 590551"/>
              <a:gd name="TY1" fmla="*/ 231390 h 476251"/>
              <a:gd name="TX2" fmla="*/ 473460 w 590551"/>
              <a:gd name="TY2" fmla="*/ 231390 h 476251"/>
              <a:gd name="TX3" fmla="*/ 587760 w 590551"/>
              <a:gd name="TY3" fmla="*/ 345690 h 476251"/>
              <a:gd name="TX4" fmla="*/ 587760 w 590551"/>
              <a:gd name="TY4" fmla="*/ 359160 h 476251"/>
              <a:gd name="TX5" fmla="*/ 587760 w 590551"/>
              <a:gd name="TY5" fmla="*/ 359160 h 476251"/>
              <a:gd name="TX6" fmla="*/ 473460 w 590551"/>
              <a:gd name="TY6" fmla="*/ 473460 h 476251"/>
              <a:gd name="TX7" fmla="*/ 466725 w 590551"/>
              <a:gd name="TY7" fmla="*/ 476250 h 476251"/>
              <a:gd name="TX8" fmla="*/ 466725 w 590551"/>
              <a:gd name="TY8" fmla="*/ 476250 h 476251"/>
              <a:gd name="TX9" fmla="*/ 381000 w 590551"/>
              <a:gd name="TY9" fmla="*/ 476250 h 476251"/>
              <a:gd name="TX10" fmla="*/ 374265 w 590551"/>
              <a:gd name="TY10" fmla="*/ 459990 h 476251"/>
              <a:gd name="TX11" fmla="*/ 374265 w 590551"/>
              <a:gd name="TY11" fmla="*/ 459990 h 476251"/>
              <a:gd name="TX12" fmla="*/ 443713 w 590551"/>
              <a:gd name="TY12" fmla="*/ 390525 h 476251"/>
              <a:gd name="TX13" fmla="*/ 57150 w 590551"/>
              <a:gd name="TY13" fmla="*/ 390525 h 476251"/>
              <a:gd name="TX14" fmla="*/ 47689 w 590551"/>
              <a:gd name="TY14" fmla="*/ 382111 h 476251"/>
              <a:gd name="TX15" fmla="*/ 47689 w 590551"/>
              <a:gd name="TY15" fmla="*/ 382111 h 476251"/>
              <a:gd name="TX16" fmla="*/ 47625 w 590551"/>
              <a:gd name="TY16" fmla="*/ 381000 h 476251"/>
              <a:gd name="TX17" fmla="*/ 47625 w 590551"/>
              <a:gd name="TY17" fmla="*/ 323850 h 476251"/>
              <a:gd name="TX18" fmla="*/ 57150 w 590551"/>
              <a:gd name="TY18" fmla="*/ 314325 h 476251"/>
              <a:gd name="TX19" fmla="*/ 57150 w 590551"/>
              <a:gd name="TY19" fmla="*/ 314325 h 476251"/>
              <a:gd name="TX20" fmla="*/ 443722 w 590551"/>
              <a:gd name="TY20" fmla="*/ 314325 h 476251"/>
              <a:gd name="TX21" fmla="*/ 374265 w 590551"/>
              <a:gd name="TY21" fmla="*/ 244860 h 476251"/>
              <a:gd name="TX22" fmla="*/ 379918 w 590551"/>
              <a:gd name="TY22" fmla="*/ 228657 h 476251"/>
              <a:gd name="TX23" fmla="*/ 379918 w 590551"/>
              <a:gd name="TY23" fmla="*/ 228657 h 476251"/>
              <a:gd name="TX24" fmla="*/ 381000 w 590551"/>
              <a:gd name="TY24" fmla="*/ 228600 h 476251"/>
              <a:gd name="TX26" fmla="*/ 462772 w 590551"/>
              <a:gd name="TY26" fmla="*/ 247650 h 476251"/>
              <a:gd name="TX27" fmla="*/ 404003 w 590551"/>
              <a:gd name="TY27" fmla="*/ 247650 h 476251"/>
              <a:gd name="TX28" fmla="*/ 473460 w 590551"/>
              <a:gd name="TY28" fmla="*/ 317115 h 476251"/>
              <a:gd name="TX29" fmla="*/ 467807 w 590551"/>
              <a:gd name="TY29" fmla="*/ 333318 h 476251"/>
              <a:gd name="TX30" fmla="*/ 467807 w 590551"/>
              <a:gd name="TY30" fmla="*/ 333318 h 476251"/>
              <a:gd name="TX31" fmla="*/ 466725 w 590551"/>
              <a:gd name="TY31" fmla="*/ 333375 h 476251"/>
              <a:gd name="TX32" fmla="*/ 66675 w 590551"/>
              <a:gd name="TY32" fmla="*/ 333375 h 476251"/>
              <a:gd name="TX33" fmla="*/ 66675 w 590551"/>
              <a:gd name="TY33" fmla="*/ 371475 h 476251"/>
              <a:gd name="TX34" fmla="*/ 466725 w 590551"/>
              <a:gd name="TY34" fmla="*/ 371475 h 476251"/>
              <a:gd name="TX35" fmla="*/ 474185 w 590551"/>
              <a:gd name="TY35" fmla="*/ 386930 h 476251"/>
              <a:gd name="TX36" fmla="*/ 474185 w 590551"/>
              <a:gd name="TY36" fmla="*/ 386930 h 476251"/>
              <a:gd name="TX37" fmla="*/ 473460 w 590551"/>
              <a:gd name="TY37" fmla="*/ 387735 h 476251"/>
              <a:gd name="TX38" fmla="*/ 403993 w 590551"/>
              <a:gd name="TY38" fmla="*/ 457200 h 476251"/>
              <a:gd name="TX39" fmla="*/ 462763 w 590551"/>
              <a:gd name="TY39" fmla="*/ 457200 h 476251"/>
              <a:gd name="TX40" fmla="*/ 567547 w 590551"/>
              <a:gd name="TY40" fmla="*/ 352425 h 476251"/>
              <a:gd name="TX41" fmla="*/ 462772 w 590551"/>
              <a:gd name="TY41" fmla="*/ 247650 h 476251"/>
              <a:gd name="TX43" fmla="*/ 209550 w 590551"/>
              <a:gd name="TY43" fmla="*/ 0 h 476251"/>
              <a:gd name="TX44" fmla="*/ 210632 w 590551"/>
              <a:gd name="TY44" fmla="*/ 57 h 476251"/>
              <a:gd name="TX45" fmla="*/ 216285 w 590551"/>
              <a:gd name="TY45" fmla="*/ 16260 h 476251"/>
              <a:gd name="TX46" fmla="*/ 146828 w 590551"/>
              <a:gd name="TY46" fmla="*/ 85725 h 476251"/>
              <a:gd name="TX47" fmla="*/ 533400 w 590551"/>
              <a:gd name="TY47" fmla="*/ 85725 h 476251"/>
              <a:gd name="TX48" fmla="*/ 542925 w 590551"/>
              <a:gd name="TY48" fmla="*/ 95250 h 476251"/>
              <a:gd name="TX49" fmla="*/ 542925 w 590551"/>
              <a:gd name="TY49" fmla="*/ 152400 h 476251"/>
              <a:gd name="TX50" fmla="*/ 542861 w 590551"/>
              <a:gd name="TY50" fmla="*/ 153511 h 476251"/>
              <a:gd name="TX51" fmla="*/ 533400 w 590551"/>
              <a:gd name="TY51" fmla="*/ 161925 h 476251"/>
              <a:gd name="TX52" fmla="*/ 146837 w 590551"/>
              <a:gd name="TY52" fmla="*/ 161925 h 476251"/>
              <a:gd name="TX53" fmla="*/ 216285 w 590551"/>
              <a:gd name="TY53" fmla="*/ 231390 h 476251"/>
              <a:gd name="TX54" fmla="*/ 209550 w 590551"/>
              <a:gd name="TY54" fmla="*/ 247650 h 476251"/>
              <a:gd name="TX55" fmla="*/ 123825 w 590551"/>
              <a:gd name="TY55" fmla="*/ 247650 h 476251"/>
              <a:gd name="TX56" fmla="*/ 117090 w 590551"/>
              <a:gd name="TY56" fmla="*/ 244860 h 476251"/>
              <a:gd name="TX57" fmla="*/ 2790 w 590551"/>
              <a:gd name="TY57" fmla="*/ 130560 h 476251"/>
              <a:gd name="TX58" fmla="*/ 2790 w 590551"/>
              <a:gd name="TY58" fmla="*/ 117090 h 476251"/>
              <a:gd name="TX59" fmla="*/ 117090 w 590551"/>
              <a:gd name="TY59" fmla="*/ 2790 h 476251"/>
              <a:gd name="TX60" fmla="*/ 123825 w 590551"/>
              <a:gd name="TY60" fmla="*/ 0 h 476251"/>
              <a:gd name="TX61" fmla="*/ 209550 w 590551"/>
              <a:gd name="TY61" fmla="*/ 0 h 476251"/>
              <a:gd name="TX63" fmla="*/ 186557 w 590551"/>
              <a:gd name="TY63" fmla="*/ 19050 h 476251"/>
              <a:gd name="TX64" fmla="*/ 127778 w 590551"/>
              <a:gd name="TY64" fmla="*/ 19050 h 476251"/>
              <a:gd name="TX65" fmla="*/ 23003 w 590551"/>
              <a:gd name="TY65" fmla="*/ 123825 h 476251"/>
              <a:gd name="TX66" fmla="*/ 127787 w 590551"/>
              <a:gd name="TY66" fmla="*/ 228600 h 476251"/>
              <a:gd name="TX67" fmla="*/ 186557 w 590551"/>
              <a:gd name="TY67" fmla="*/ 228600 h 476251"/>
              <a:gd name="TX68" fmla="*/ 117090 w 590551"/>
              <a:gd name="TY68" fmla="*/ 159135 h 476251"/>
              <a:gd name="TX69" fmla="*/ 116365 w 590551"/>
              <a:gd name="TY69" fmla="*/ 158330 h 476251"/>
              <a:gd name="TX70" fmla="*/ 123825 w 590551"/>
              <a:gd name="TY70" fmla="*/ 142875 h 476251"/>
              <a:gd name="TX71" fmla="*/ 523875 w 590551"/>
              <a:gd name="TY71" fmla="*/ 142875 h 476251"/>
              <a:gd name="TX72" fmla="*/ 523875 w 590551"/>
              <a:gd name="TY72" fmla="*/ 104775 h 476251"/>
              <a:gd name="TX73" fmla="*/ 123825 w 590551"/>
              <a:gd name="TY73" fmla="*/ 104775 h 476251"/>
              <a:gd name="TX74" fmla="*/ 122743 w 590551"/>
              <a:gd name="TY74" fmla="*/ 104718 h 476251"/>
              <a:gd name="TX75" fmla="*/ 117090 w 590551"/>
              <a:gd name="TY75" fmla="*/ 88515 h 476251"/>
              <a:gd name="TX76" fmla="*/ 186557 w 590551"/>
              <a:gd name="TY76" fmla="*/ 19050 h 47625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</a:cxnLst>
            <a:rect l="l" t="t" r="r" b="b"/>
            <a:pathLst>
              <a:path w="590551" h="476251">
                <a:moveTo>
                  <a:pt x="466725" y="228600"/>
                </a:moveTo>
                <a:cubicBezTo>
                  <a:pt x="469251" y="228600"/>
                  <a:pt x="471674" y="229604"/>
                  <a:pt x="473460" y="231390"/>
                </a:cubicBezTo>
                <a:lnTo>
                  <a:pt x="473460" y="231390"/>
                </a:lnTo>
                <a:lnTo>
                  <a:pt x="587760" y="345690"/>
                </a:lnTo>
                <a:cubicBezTo>
                  <a:pt x="591480" y="349410"/>
                  <a:pt x="591480" y="355440"/>
                  <a:pt x="587760" y="359160"/>
                </a:cubicBezTo>
                <a:lnTo>
                  <a:pt x="587760" y="359160"/>
                </a:lnTo>
                <a:lnTo>
                  <a:pt x="473460" y="473460"/>
                </a:lnTo>
                <a:cubicBezTo>
                  <a:pt x="471674" y="475246"/>
                  <a:pt x="469251" y="476250"/>
                  <a:pt x="466725" y="476250"/>
                </a:cubicBezTo>
                <a:lnTo>
                  <a:pt x="466725" y="476250"/>
                </a:lnTo>
                <a:lnTo>
                  <a:pt x="381000" y="476250"/>
                </a:lnTo>
                <a:cubicBezTo>
                  <a:pt x="372514" y="476250"/>
                  <a:pt x="368264" y="465990"/>
                  <a:pt x="374265" y="459990"/>
                </a:cubicBezTo>
                <a:lnTo>
                  <a:pt x="374265" y="459990"/>
                </a:lnTo>
                <a:lnTo>
                  <a:pt x="443713" y="390525"/>
                </a:lnTo>
                <a:lnTo>
                  <a:pt x="57150" y="390525"/>
                </a:lnTo>
                <a:cubicBezTo>
                  <a:pt x="52265" y="390525"/>
                  <a:pt x="48239" y="386848"/>
                  <a:pt x="47689" y="382111"/>
                </a:cubicBezTo>
                <a:lnTo>
                  <a:pt x="47689" y="382111"/>
                </a:lnTo>
                <a:lnTo>
                  <a:pt x="47625" y="381000"/>
                </a:lnTo>
                <a:lnTo>
                  <a:pt x="47625" y="323850"/>
                </a:lnTo>
                <a:cubicBezTo>
                  <a:pt x="47625" y="318590"/>
                  <a:pt x="51889" y="314325"/>
                  <a:pt x="57150" y="314325"/>
                </a:cubicBezTo>
                <a:lnTo>
                  <a:pt x="57150" y="314325"/>
                </a:lnTo>
                <a:lnTo>
                  <a:pt x="443722" y="314325"/>
                </a:lnTo>
                <a:lnTo>
                  <a:pt x="374265" y="244860"/>
                </a:lnTo>
                <a:cubicBezTo>
                  <a:pt x="368525" y="239121"/>
                  <a:pt x="372164" y="229484"/>
                  <a:pt x="379918" y="228657"/>
                </a:cubicBezTo>
                <a:lnTo>
                  <a:pt x="379918" y="228657"/>
                </a:lnTo>
                <a:lnTo>
                  <a:pt x="381000" y="228600"/>
                </a:lnTo>
                <a:close/>
                <a:moveTo>
                  <a:pt x="462772" y="247650"/>
                </a:moveTo>
                <a:lnTo>
                  <a:pt x="404003" y="247650"/>
                </a:lnTo>
                <a:lnTo>
                  <a:pt x="473460" y="317115"/>
                </a:lnTo>
                <a:cubicBezTo>
                  <a:pt x="479200" y="322854"/>
                  <a:pt x="475561" y="332491"/>
                  <a:pt x="467807" y="333318"/>
                </a:cubicBezTo>
                <a:lnTo>
                  <a:pt x="467807" y="333318"/>
                </a:lnTo>
                <a:lnTo>
                  <a:pt x="466725" y="333375"/>
                </a:lnTo>
                <a:lnTo>
                  <a:pt x="66675" y="333375"/>
                </a:lnTo>
                <a:lnTo>
                  <a:pt x="66675" y="371475"/>
                </a:lnTo>
                <a:lnTo>
                  <a:pt x="466725" y="371475"/>
                </a:lnTo>
                <a:cubicBezTo>
                  <a:pt x="474842" y="371475"/>
                  <a:pt x="479083" y="380862"/>
                  <a:pt x="474185" y="386930"/>
                </a:cubicBezTo>
                <a:lnTo>
                  <a:pt x="474185" y="386930"/>
                </a:lnTo>
                <a:lnTo>
                  <a:pt x="473460" y="387735"/>
                </a:lnTo>
                <a:lnTo>
                  <a:pt x="403993" y="457200"/>
                </a:lnTo>
                <a:lnTo>
                  <a:pt x="462763" y="457200"/>
                </a:lnTo>
                <a:lnTo>
                  <a:pt x="567547" y="352425"/>
                </a:lnTo>
                <a:lnTo>
                  <a:pt x="462772" y="247650"/>
                </a:lnTo>
                <a:close/>
                <a:moveTo>
                  <a:pt x="209550" y="0"/>
                </a:moveTo>
                <a:lnTo>
                  <a:pt x="210632" y="57"/>
                </a:lnTo>
                <a:cubicBezTo>
                  <a:pt x="218386" y="884"/>
                  <a:pt x="222025" y="10521"/>
                  <a:pt x="216285" y="16260"/>
                </a:cubicBezTo>
                <a:lnTo>
                  <a:pt x="146828" y="85725"/>
                </a:lnTo>
                <a:lnTo>
                  <a:pt x="533400" y="85725"/>
                </a:lnTo>
                <a:cubicBezTo>
                  <a:pt x="538661" y="85725"/>
                  <a:pt x="542925" y="89989"/>
                  <a:pt x="542925" y="95250"/>
                </a:cubicBezTo>
                <a:lnTo>
                  <a:pt x="542925" y="152400"/>
                </a:lnTo>
                <a:lnTo>
                  <a:pt x="542861" y="153511"/>
                </a:lnTo>
                <a:cubicBezTo>
                  <a:pt x="542311" y="158248"/>
                  <a:pt x="538285" y="161925"/>
                  <a:pt x="533400" y="161925"/>
                </a:cubicBezTo>
                <a:lnTo>
                  <a:pt x="146837" y="161925"/>
                </a:lnTo>
                <a:lnTo>
                  <a:pt x="216285" y="231390"/>
                </a:lnTo>
                <a:cubicBezTo>
                  <a:pt x="222286" y="237390"/>
                  <a:pt x="218036" y="247650"/>
                  <a:pt x="209550" y="247650"/>
                </a:cubicBezTo>
                <a:lnTo>
                  <a:pt x="123825" y="247650"/>
                </a:lnTo>
                <a:cubicBezTo>
                  <a:pt x="121299" y="247650"/>
                  <a:pt x="118876" y="246646"/>
                  <a:pt x="117090" y="244860"/>
                </a:cubicBezTo>
                <a:lnTo>
                  <a:pt x="2790" y="130560"/>
                </a:lnTo>
                <a:cubicBezTo>
                  <a:pt x="-930" y="126840"/>
                  <a:pt x="-930" y="120810"/>
                  <a:pt x="2790" y="117090"/>
                </a:cubicBezTo>
                <a:lnTo>
                  <a:pt x="117090" y="2790"/>
                </a:lnTo>
                <a:cubicBezTo>
                  <a:pt x="118876" y="1004"/>
                  <a:pt x="121299" y="0"/>
                  <a:pt x="123825" y="0"/>
                </a:cubicBezTo>
                <a:lnTo>
                  <a:pt x="209550" y="0"/>
                </a:lnTo>
                <a:close/>
                <a:moveTo>
                  <a:pt x="186557" y="19050"/>
                </a:moveTo>
                <a:lnTo>
                  <a:pt x="127778" y="19050"/>
                </a:lnTo>
                <a:lnTo>
                  <a:pt x="23003" y="123825"/>
                </a:lnTo>
                <a:lnTo>
                  <a:pt x="127787" y="228600"/>
                </a:lnTo>
                <a:lnTo>
                  <a:pt x="186557" y="228600"/>
                </a:lnTo>
                <a:lnTo>
                  <a:pt x="117090" y="159135"/>
                </a:lnTo>
                <a:lnTo>
                  <a:pt x="116365" y="158330"/>
                </a:lnTo>
                <a:cubicBezTo>
                  <a:pt x="111467" y="152262"/>
                  <a:pt x="115708" y="142875"/>
                  <a:pt x="123825" y="142875"/>
                </a:cubicBezTo>
                <a:lnTo>
                  <a:pt x="523875" y="142875"/>
                </a:lnTo>
                <a:lnTo>
                  <a:pt x="523875" y="104775"/>
                </a:lnTo>
                <a:lnTo>
                  <a:pt x="123825" y="104775"/>
                </a:lnTo>
                <a:lnTo>
                  <a:pt x="122743" y="104718"/>
                </a:lnTo>
                <a:cubicBezTo>
                  <a:pt x="114989" y="103891"/>
                  <a:pt x="111350" y="94254"/>
                  <a:pt x="117090" y="88515"/>
                </a:cubicBezTo>
                <a:lnTo>
                  <a:pt x="186557" y="190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5605" y="1657985"/>
            <a:ext cx="6062345" cy="1767205"/>
            <a:chOff x="395605" y="1657985"/>
            <a:chExt cx="6062345" cy="1767205"/>
          </a:xfrm>
        </p:grpSpPr>
        <p:grpSp>
          <p:nvGrpSpPr>
            <p:cNvPr id="2" name="Group 5"/>
            <p:cNvGrpSpPr/>
            <p:nvPr/>
          </p:nvGrpSpPr>
          <p:grpSpPr>
            <a:xfrm>
              <a:off x="418465" y="2656205"/>
              <a:ext cx="2515235" cy="768985"/>
              <a:chOff x="418465" y="2656205"/>
              <a:chExt cx="2515235" cy="768985"/>
            </a:xfrm>
          </p:grpSpPr>
          <p:sp>
            <p:nvSpPr>
              <p:cNvPr id="18" name="Rect 0"/>
              <p:cNvSpPr txBox="1">
                <a:spLocks/>
              </p:cNvSpPr>
              <p:nvPr/>
            </p:nvSpPr>
            <p:spPr>
              <a:xfrm>
                <a:off x="418465" y="2656205"/>
                <a:ext cx="2515870" cy="76898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sz="4400" b="1" spc="-130">
                    <a:solidFill>
                      <a:schemeClr val="bg1">
                        <a:alpha val="68687"/>
                      </a:schemeClr>
                    </a:solidFill>
                    <a:latin typeface="Arial" charset="0"/>
                    <a:ea typeface="THE명품고딕L" charset="0"/>
                  </a:rPr>
                  <a:t>Intension</a:t>
                </a:r>
                <a:endParaRPr lang="ko-KR" altLang="en-US" sz="4400" b="1">
                  <a:solidFill>
                    <a:schemeClr val="bg1">
                      <a:alpha val="68687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  <p:sp>
            <p:nvSpPr>
              <p:cNvPr id="21" name="Rect 0"/>
              <p:cNvSpPr txBox="1">
                <a:spLocks/>
              </p:cNvSpPr>
              <p:nvPr/>
            </p:nvSpPr>
            <p:spPr>
              <a:xfrm>
                <a:off x="988695" y="2656205"/>
                <a:ext cx="311150" cy="76962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4400" b="1">
                  <a:solidFill>
                    <a:schemeClr val="tx1">
                      <a:lumMod val="20000"/>
                      <a:lumOff val="80000"/>
                      <a:alpha val="8635"/>
                    </a:schemeClr>
                  </a:solidFill>
                  <a:latin typeface="Arial" charset="0"/>
                  <a:ea typeface="THE명품고딕L" charset="0"/>
                </a:endParaRPr>
              </a:p>
            </p:txBody>
          </p:sp>
        </p:grpSp>
        <p:sp>
          <p:nvSpPr>
            <p:cNvPr id="11" name="Rect 0"/>
            <p:cNvSpPr txBox="1">
              <a:spLocks/>
            </p:cNvSpPr>
            <p:nvPr/>
          </p:nvSpPr>
          <p:spPr>
            <a:xfrm>
              <a:off x="395605" y="1657985"/>
              <a:ext cx="6062980" cy="13227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0" b="1" spc="-130">
                  <a:solidFill>
                    <a:schemeClr val="accent2">
                      <a:lumMod val="60000"/>
                      <a:lumOff val="40000"/>
                      <a:alpha val="68687"/>
                    </a:scheme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0</a:t>
              </a:r>
              <a:r>
                <a:rPr lang="ko-KR"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2</a:t>
              </a:r>
              <a:r>
                <a:rPr sz="8000" b="1" spc="-130">
                  <a:solidFill>
                    <a:srgbClr val="FF0000">
                      <a:alpha val="69865"/>
                    </a:srgbClr>
                  </a:solidFill>
                  <a:latin typeface="Arial" charset="0"/>
                  <a:ea typeface="THE명품고딕L" charset="0"/>
                </a:rPr>
                <a:t> </a:t>
              </a:r>
              <a:r>
                <a:rPr lang="ko-KR" sz="6000" b="1" spc="-130">
                  <a:solidFill>
                    <a:schemeClr val="accent2"/>
                  </a:solidFill>
                  <a:latin typeface="Arial" charset="0"/>
                  <a:ea typeface="THE명품고딕L" charset="0"/>
                </a:rPr>
                <a:t>기획 의도</a:t>
              </a:r>
              <a:endParaRPr lang="ko-KR" altLang="en-US" sz="6000" b="1">
                <a:solidFill>
                  <a:schemeClr val="accent6">
                    <a:alpha val="69865"/>
                  </a:schemeClr>
                </a:solidFill>
                <a:latin typeface="Arial" charset="0"/>
                <a:ea typeface="THE명품고딕L" charset="0"/>
              </a:endParaRPr>
            </a:p>
          </p:txBody>
        </p:sp>
        <p:cxnSp>
          <p:nvCxnSpPr>
            <p:cNvPr id="5" name="Rect 0"/>
            <p:cNvCxnSpPr/>
            <p:nvPr/>
          </p:nvCxnSpPr>
          <p:spPr>
            <a:xfrm>
              <a:off x="452755" y="2799080"/>
              <a:ext cx="6005195" cy="762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 0"/>
          <p:cNvSpPr txBox="1">
            <a:spLocks/>
          </p:cNvSpPr>
          <p:nvPr/>
        </p:nvSpPr>
        <p:spPr>
          <a:xfrm>
            <a:off x="7286625" y="4878705"/>
            <a:ext cx="1805940" cy="2159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>
                <a:solidFill>
                  <a:schemeClr val="bg1"/>
                </a:solidFill>
                <a:latin typeface="나눔스퀘어라운드 Regular" charset="0"/>
                <a:ea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bg1"/>
              </a:solidFill>
              <a:latin typeface="나눔스퀘어라운드 Regular" charset="0"/>
              <a:ea typeface="나눔스퀘어라운드 Regular" charset="0"/>
            </a:endParaRPr>
          </a:p>
        </p:txBody>
      </p:sp>
      <p:sp>
        <p:nvSpPr>
          <p:cNvPr id="22" name="텍스트 상자 199"/>
          <p:cNvSpPr txBox="1">
            <a:spLocks/>
          </p:cNvSpPr>
          <p:nvPr/>
        </p:nvSpPr>
        <p:spPr>
          <a:xfrm>
            <a:off x="949325" y="2656205"/>
            <a:ext cx="25158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 b="1" spc="-130">
                <a:solidFill>
                  <a:schemeClr val="tx1">
                    <a:lumMod val="20000"/>
                    <a:lumOff val="80000"/>
                    <a:alpha val="8635"/>
                  </a:schemeClr>
                </a:solidFill>
                <a:latin typeface="Arial" charset="0"/>
                <a:ea typeface="THE명품고딕L" charset="0"/>
              </a:rPr>
              <a:t>Intension</a:t>
            </a:r>
            <a:endParaRPr lang="ko-KR" altLang="en-US" sz="4400" b="1">
              <a:solidFill>
                <a:schemeClr val="tx1">
                  <a:lumMod val="20000"/>
                  <a:lumOff val="80000"/>
                  <a:alpha val="8635"/>
                </a:schemeClr>
              </a:solidFill>
              <a:latin typeface="Arial" charset="0"/>
              <a:ea typeface="THE명품고딕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76"/>
          <p:cNvSpPr txBox="1">
            <a:spLocks/>
          </p:cNvSpPr>
          <p:nvPr/>
        </p:nvSpPr>
        <p:spPr>
          <a:xfrm>
            <a:off x="90868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기획 의도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3" name="텍스트 상자 577"/>
          <p:cNvSpPr txBox="1">
            <a:spLocks/>
          </p:cNvSpPr>
          <p:nvPr/>
        </p:nvSpPr>
        <p:spPr>
          <a:xfrm>
            <a:off x="21336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2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4" name="텍스트 상자 578"/>
          <p:cNvSpPr txBox="1">
            <a:spLocks/>
          </p:cNvSpPr>
          <p:nvPr/>
        </p:nvSpPr>
        <p:spPr>
          <a:xfrm>
            <a:off x="97599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ension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cxnSp>
        <p:nvCxnSpPr>
          <p:cNvPr id="5" name="도형 579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80"/>
          <p:cNvSpPr txBox="1">
            <a:spLocks/>
          </p:cNvSpPr>
          <p:nvPr/>
        </p:nvSpPr>
        <p:spPr>
          <a:xfrm>
            <a:off x="91630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기획 의도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7" name="텍스트 상자 581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2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8" name="텍스트 상자 582"/>
          <p:cNvSpPr txBox="1">
            <a:spLocks/>
          </p:cNvSpPr>
          <p:nvPr/>
        </p:nvSpPr>
        <p:spPr>
          <a:xfrm>
            <a:off x="98361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ension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pic>
        <p:nvPicPr>
          <p:cNvPr id="9" name="그림 59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" y="2012950"/>
            <a:ext cx="1745615" cy="1750695"/>
          </a:xfrm>
          <a:prstGeom prst="rect">
            <a:avLst/>
          </a:prstGeom>
          <a:noFill/>
        </p:spPr>
      </p:pic>
      <p:sp>
        <p:nvSpPr>
          <p:cNvPr id="11" name="도형 595"/>
          <p:cNvSpPr>
            <a:spLocks/>
          </p:cNvSpPr>
          <p:nvPr/>
        </p:nvSpPr>
        <p:spPr>
          <a:xfrm>
            <a:off x="140970" y="1269365"/>
            <a:ext cx="8940800" cy="377761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596"/>
          <p:cNvSpPr>
            <a:spLocks/>
          </p:cNvSpPr>
          <p:nvPr/>
        </p:nvSpPr>
        <p:spPr>
          <a:xfrm>
            <a:off x="2853055" y="1045210"/>
            <a:ext cx="3430270" cy="516255"/>
          </a:xfrm>
          <a:prstGeom prst="roundRect">
            <a:avLst/>
          </a:prstGeom>
          <a:solidFill>
            <a:schemeClr val="tx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배경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 noChangeAspect="1"/>
          </p:cNvSpPr>
          <p:nvPr/>
        </p:nvSpPr>
        <p:spPr>
          <a:xfrm>
            <a:off x="3754755" y="2006600"/>
            <a:ext cx="1642110" cy="1543050"/>
          </a:xfrm>
          <a:custGeom>
            <a:avLst/>
            <a:gdLst>
              <a:gd name="TX0" fmla="*/ 533400 w 571501"/>
              <a:gd name="TY0" fmla="*/ 0 h 533401"/>
              <a:gd name="TX1" fmla="*/ 571500 w 571501"/>
              <a:gd name="TY1" fmla="*/ 38100 h 533401"/>
              <a:gd name="TX2" fmla="*/ 571500 w 571501"/>
              <a:gd name="TY2" fmla="*/ 142875 h 533401"/>
              <a:gd name="TX3" fmla="*/ 571453 w 571501"/>
              <a:gd name="TY3" fmla="*/ 144777 h 533401"/>
              <a:gd name="TX4" fmla="*/ 552462 w 571501"/>
              <a:gd name="TY4" fmla="*/ 175871 h 533401"/>
              <a:gd name="TX5" fmla="*/ 552450 w 571501"/>
              <a:gd name="TY5" fmla="*/ 390525 h 533401"/>
              <a:gd name="TX6" fmla="*/ 516252 w 571501"/>
              <a:gd name="TY6" fmla="*/ 428578 h 533401"/>
              <a:gd name="TX7" fmla="*/ 514350 w 571501"/>
              <a:gd name="TY7" fmla="*/ 428625 h 533401"/>
              <a:gd name="TX8" fmla="*/ 334842 w 571501"/>
              <a:gd name="TY8" fmla="*/ 428625 h 533401"/>
              <a:gd name="TX9" fmla="*/ 341433 w 571501"/>
              <a:gd name="TY9" fmla="*/ 514350 h 533401"/>
              <a:gd name="TX10" fmla="*/ 428625 w 571501"/>
              <a:gd name="TY10" fmla="*/ 514350 h 533401"/>
              <a:gd name="TX11" fmla="*/ 438150 w 571501"/>
              <a:gd name="TY11" fmla="*/ 523875 h 533401"/>
              <a:gd name="TX12" fmla="*/ 428625 w 571501"/>
              <a:gd name="TY12" fmla="*/ 533400 h 533401"/>
              <a:gd name="TX13" fmla="*/ 133350 w 571501"/>
              <a:gd name="TY13" fmla="*/ 533400 h 533401"/>
              <a:gd name="TX14" fmla="*/ 123825 w 571501"/>
              <a:gd name="TY14" fmla="*/ 523875 h 533401"/>
              <a:gd name="TX15" fmla="*/ 133350 w 571501"/>
              <a:gd name="TY15" fmla="*/ 514350 h 533401"/>
              <a:gd name="TX16" fmla="*/ 211017 w 571501"/>
              <a:gd name="TY16" fmla="*/ 514350 h 533401"/>
              <a:gd name="TX17" fmla="*/ 217608 w 571501"/>
              <a:gd name="TY17" fmla="*/ 428625 h 533401"/>
              <a:gd name="TX18" fmla="*/ 38100 w 571501"/>
              <a:gd name="TY18" fmla="*/ 428625 h 533401"/>
              <a:gd name="TX19" fmla="*/ 0 w 571501"/>
              <a:gd name="TY19" fmla="*/ 390525 h 533401"/>
              <a:gd name="TX20" fmla="*/ 0 w 571501"/>
              <a:gd name="TY20" fmla="*/ 66675 h 533401"/>
              <a:gd name="TX21" fmla="*/ 38100 w 571501"/>
              <a:gd name="TY21" fmla="*/ 28575 h 533401"/>
              <a:gd name="TX22" fmla="*/ 325055 w 571501"/>
              <a:gd name="TY22" fmla="*/ 28558 h 533401"/>
              <a:gd name="TX23" fmla="*/ 361950 w 571501"/>
              <a:gd name="TY23" fmla="*/ 0 h 533401"/>
              <a:gd name="TX24" fmla="*/ 533400 w 571501"/>
              <a:gd name="TY24" fmla="*/ 0 h 533401"/>
              <a:gd name="TX26" fmla="*/ 315725 w 571501"/>
              <a:gd name="TY26" fmla="*/ 428625 h 533401"/>
              <a:gd name="TX27" fmla="*/ 236715 w 571501"/>
              <a:gd name="TY27" fmla="*/ 428625 h 533401"/>
              <a:gd name="TX28" fmla="*/ 230124 w 571501"/>
              <a:gd name="TY28" fmla="*/ 514350 h 533401"/>
              <a:gd name="TX29" fmla="*/ 322316 w 571501"/>
              <a:gd name="TY29" fmla="*/ 514350 h 533401"/>
              <a:gd name="TX30" fmla="*/ 315725 w 571501"/>
              <a:gd name="TY30" fmla="*/ 428625 h 533401"/>
              <a:gd name="TX32" fmla="*/ 533400 w 571501"/>
              <a:gd name="TY32" fmla="*/ 361950 h 533401"/>
              <a:gd name="TX33" fmla="*/ 19050 w 571501"/>
              <a:gd name="TY33" fmla="*/ 361950 h 533401"/>
              <a:gd name="TX34" fmla="*/ 19050 w 571501"/>
              <a:gd name="TY34" fmla="*/ 390525 h 533401"/>
              <a:gd name="TX35" fmla="*/ 36678 w 571501"/>
              <a:gd name="TY35" fmla="*/ 409523 h 533401"/>
              <a:gd name="TX36" fmla="*/ 38100 w 571501"/>
              <a:gd name="TY36" fmla="*/ 409575 h 533401"/>
              <a:gd name="TX37" fmla="*/ 514350 w 571501"/>
              <a:gd name="TY37" fmla="*/ 409575 h 533401"/>
              <a:gd name="TX38" fmla="*/ 533348 w 571501"/>
              <a:gd name="TY38" fmla="*/ 391947 h 533401"/>
              <a:gd name="TX39" fmla="*/ 533400 w 571501"/>
              <a:gd name="TY39" fmla="*/ 390525 h 533401"/>
              <a:gd name="TX40" fmla="*/ 533400 w 571501"/>
              <a:gd name="TY40" fmla="*/ 361950 h 533401"/>
              <a:gd name="TX42" fmla="*/ 323850 w 571501"/>
              <a:gd name="TY42" fmla="*/ 47615 h 533401"/>
              <a:gd name="TX43" fmla="*/ 38100 w 571501"/>
              <a:gd name="TY43" fmla="*/ 47625 h 533401"/>
              <a:gd name="TX44" fmla="*/ 19102 w 571501"/>
              <a:gd name="TY44" fmla="*/ 65253 h 533401"/>
              <a:gd name="TX45" fmla="*/ 19050 w 571501"/>
              <a:gd name="TY45" fmla="*/ 66675 h 533401"/>
              <a:gd name="TX46" fmla="*/ 19050 w 571501"/>
              <a:gd name="TY46" fmla="*/ 342900 h 533401"/>
              <a:gd name="TX47" fmla="*/ 142875 w 571501"/>
              <a:gd name="TY47" fmla="*/ 342900 h 533401"/>
              <a:gd name="TX48" fmla="*/ 142875 w 571501"/>
              <a:gd name="TY48" fmla="*/ 342900 h 533401"/>
              <a:gd name="TX49" fmla="*/ 142875 w 571501"/>
              <a:gd name="TY49" fmla="*/ 295275 h 533401"/>
              <a:gd name="TX50" fmla="*/ 200025 w 571501"/>
              <a:gd name="TY50" fmla="*/ 238125 h 533401"/>
              <a:gd name="TX51" fmla="*/ 276225 w 571501"/>
              <a:gd name="TY51" fmla="*/ 238125 h 533401"/>
              <a:gd name="TX52" fmla="*/ 333375 w 571501"/>
              <a:gd name="TY52" fmla="*/ 295275 h 533401"/>
              <a:gd name="TX53" fmla="*/ 333375 w 571501"/>
              <a:gd name="TY53" fmla="*/ 342900 h 533401"/>
              <a:gd name="TX54" fmla="*/ 533400 w 571501"/>
              <a:gd name="TY54" fmla="*/ 342900 h 533401"/>
              <a:gd name="TX55" fmla="*/ 533391 w 571501"/>
              <a:gd name="TY55" fmla="*/ 180965 h 533401"/>
              <a:gd name="TX56" fmla="*/ 484594 w 571501"/>
              <a:gd name="TY56" fmla="*/ 180975 h 533401"/>
              <a:gd name="TX57" fmla="*/ 415043 w 571501"/>
              <a:gd name="TY57" fmla="*/ 229739 h 533401"/>
              <a:gd name="TX58" fmla="*/ 414126 w 571501"/>
              <a:gd name="TY58" fmla="*/ 230311 h 533401"/>
              <a:gd name="TX59" fmla="*/ 400050 w 571501"/>
              <a:gd name="TY59" fmla="*/ 221938 h 533401"/>
              <a:gd name="TX60" fmla="*/ 400069 w 571501"/>
              <a:gd name="TY60" fmla="*/ 180975 h 533401"/>
              <a:gd name="TX61" fmla="*/ 361950 w 571501"/>
              <a:gd name="TY61" fmla="*/ 180975 h 533401"/>
              <a:gd name="TX62" fmla="*/ 323850 w 571501"/>
              <a:gd name="TY62" fmla="*/ 142875 h 533401"/>
              <a:gd name="TX63" fmla="*/ 323850 w 571501"/>
              <a:gd name="TY63" fmla="*/ 47615 h 533401"/>
              <a:gd name="TX65" fmla="*/ 276225 w 571501"/>
              <a:gd name="TY65" fmla="*/ 257175 h 533401"/>
              <a:gd name="TX66" fmla="*/ 200025 w 571501"/>
              <a:gd name="TY66" fmla="*/ 257175 h 533401"/>
              <a:gd name="TX67" fmla="*/ 161972 w 571501"/>
              <a:gd name="TY67" fmla="*/ 293373 h 533401"/>
              <a:gd name="TX68" fmla="*/ 161925 w 571501"/>
              <a:gd name="TY68" fmla="*/ 295275 h 533401"/>
              <a:gd name="TX69" fmla="*/ 161925 w 571501"/>
              <a:gd name="TY69" fmla="*/ 342900 h 533401"/>
              <a:gd name="TX70" fmla="*/ 314325 w 571501"/>
              <a:gd name="TY70" fmla="*/ 342900 h 533401"/>
              <a:gd name="TX71" fmla="*/ 314325 w 571501"/>
              <a:gd name="TY71" fmla="*/ 295275 h 533401"/>
              <a:gd name="TX72" fmla="*/ 278127 w 571501"/>
              <a:gd name="TY72" fmla="*/ 257222 h 533401"/>
              <a:gd name="TX73" fmla="*/ 276225 w 571501"/>
              <a:gd name="TY73" fmla="*/ 257175 h 533401"/>
              <a:gd name="TX75" fmla="*/ 238125 w 571501"/>
              <a:gd name="TY75" fmla="*/ 104775 h 533401"/>
              <a:gd name="TX76" fmla="*/ 295275 w 571501"/>
              <a:gd name="TY76" fmla="*/ 161925 h 533401"/>
              <a:gd name="TX77" fmla="*/ 238125 w 571501"/>
              <a:gd name="TY77" fmla="*/ 219075 h 533401"/>
              <a:gd name="TX78" fmla="*/ 180975 w 571501"/>
              <a:gd name="TY78" fmla="*/ 161925 h 533401"/>
              <a:gd name="TX79" fmla="*/ 238125 w 571501"/>
              <a:gd name="TY79" fmla="*/ 104775 h 533401"/>
              <a:gd name="TX81" fmla="*/ 533400 w 571501"/>
              <a:gd name="TY81" fmla="*/ 19050 h 533401"/>
              <a:gd name="TX82" fmla="*/ 361950 w 571501"/>
              <a:gd name="TY82" fmla="*/ 19050 h 533401"/>
              <a:gd name="TX83" fmla="*/ 342900 w 571501"/>
              <a:gd name="TY83" fmla="*/ 38100 h 533401"/>
              <a:gd name="TX84" fmla="*/ 342900 w 571501"/>
              <a:gd name="TY84" fmla="*/ 142875 h 533401"/>
              <a:gd name="TX85" fmla="*/ 361950 w 571501"/>
              <a:gd name="TY85" fmla="*/ 161925 h 533401"/>
              <a:gd name="TX86" fmla="*/ 409585 w 571501"/>
              <a:gd name="TY86" fmla="*/ 161925 h 533401"/>
              <a:gd name="TX87" fmla="*/ 410696 w 571501"/>
              <a:gd name="TY87" fmla="*/ 161989 h 533401"/>
              <a:gd name="TX88" fmla="*/ 419110 w 571501"/>
              <a:gd name="TY88" fmla="*/ 171452 h 533401"/>
              <a:gd name="TX89" fmla="*/ 419100 w 571501"/>
              <a:gd name="TY89" fmla="*/ 203616 h 533401"/>
              <a:gd name="TX90" fmla="*/ 476126 w 571501"/>
              <a:gd name="TY90" fmla="*/ 163651 h 533401"/>
              <a:gd name="TX91" fmla="*/ 481594 w 571501"/>
              <a:gd name="TY91" fmla="*/ 161925 h 533401"/>
              <a:gd name="TX92" fmla="*/ 533400 w 571501"/>
              <a:gd name="TY92" fmla="*/ 161925 h 533401"/>
              <a:gd name="TX93" fmla="*/ 552450 w 571501"/>
              <a:gd name="TY93" fmla="*/ 142875 h 533401"/>
              <a:gd name="TX94" fmla="*/ 552450 w 571501"/>
              <a:gd name="TY94" fmla="*/ 38100 h 533401"/>
              <a:gd name="TX95" fmla="*/ 533400 w 571501"/>
              <a:gd name="TY95" fmla="*/ 19050 h 533401"/>
              <a:gd name="TX97" fmla="*/ 238125 w 571501"/>
              <a:gd name="TY97" fmla="*/ 123825 h 533401"/>
              <a:gd name="TX98" fmla="*/ 200025 w 571501"/>
              <a:gd name="TY98" fmla="*/ 161925 h 533401"/>
              <a:gd name="TX99" fmla="*/ 238125 w 571501"/>
              <a:gd name="TY99" fmla="*/ 200025 h 533401"/>
              <a:gd name="TX100" fmla="*/ 276225 w 571501"/>
              <a:gd name="TY100" fmla="*/ 161925 h 533401"/>
              <a:gd name="TX101" fmla="*/ 238125 w 571501"/>
              <a:gd name="TY101" fmla="*/ 123825 h 533401"/>
              <a:gd name="TX103" fmla="*/ 457200 w 571501"/>
              <a:gd name="TY103" fmla="*/ 95250 h 533401"/>
              <a:gd name="TX104" fmla="*/ 466725 w 571501"/>
              <a:gd name="TY104" fmla="*/ 104775 h 533401"/>
              <a:gd name="TX105" fmla="*/ 457200 w 571501"/>
              <a:gd name="TY105" fmla="*/ 114300 h 533401"/>
              <a:gd name="TX106" fmla="*/ 390525 w 571501"/>
              <a:gd name="TY106" fmla="*/ 114300 h 533401"/>
              <a:gd name="TX107" fmla="*/ 381000 w 571501"/>
              <a:gd name="TY107" fmla="*/ 104775 h 533401"/>
              <a:gd name="TX108" fmla="*/ 390525 w 571501"/>
              <a:gd name="TY108" fmla="*/ 95250 h 533401"/>
              <a:gd name="TX109" fmla="*/ 457200 w 571501"/>
              <a:gd name="TY109" fmla="*/ 95250 h 533401"/>
              <a:gd name="TX111" fmla="*/ 504825 w 571501"/>
              <a:gd name="TY111" fmla="*/ 57150 h 533401"/>
              <a:gd name="TX112" fmla="*/ 514350 w 571501"/>
              <a:gd name="TY112" fmla="*/ 66675 h 533401"/>
              <a:gd name="TX113" fmla="*/ 504825 w 571501"/>
              <a:gd name="TY113" fmla="*/ 76200 h 533401"/>
              <a:gd name="TX114" fmla="*/ 390525 w 571501"/>
              <a:gd name="TY114" fmla="*/ 76200 h 533401"/>
              <a:gd name="TX115" fmla="*/ 381000 w 571501"/>
              <a:gd name="TY115" fmla="*/ 66675 h 533401"/>
              <a:gd name="TX116" fmla="*/ 390525 w 571501"/>
              <a:gd name="TY116" fmla="*/ 57150 h 533401"/>
              <a:gd name="TX117" fmla="*/ 504825 w 571501"/>
              <a:gd name="TY117" fmla="*/ 57150 h 5334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</a:cxnLst>
            <a:rect l="l" t="t" r="r" b="b"/>
            <a:pathLst>
              <a:path w="571501" h="533401">
                <a:moveTo>
                  <a:pt x="533400" y="0"/>
                </a:moveTo>
                <a:cubicBezTo>
                  <a:pt x="554442" y="0"/>
                  <a:pt x="571500" y="17058"/>
                  <a:pt x="571500" y="38100"/>
                </a:cubicBezTo>
                <a:lnTo>
                  <a:pt x="571500" y="142875"/>
                </a:lnTo>
                <a:lnTo>
                  <a:pt x="571453" y="144777"/>
                </a:lnTo>
                <a:cubicBezTo>
                  <a:pt x="570800" y="158074"/>
                  <a:pt x="563329" y="169580"/>
                  <a:pt x="552462" y="175871"/>
                </a:cubicBezTo>
                <a:lnTo>
                  <a:pt x="552450" y="390525"/>
                </a:lnTo>
                <a:cubicBezTo>
                  <a:pt x="552450" y="410929"/>
                  <a:pt x="536410" y="427588"/>
                  <a:pt x="516252" y="428578"/>
                </a:cubicBezTo>
                <a:lnTo>
                  <a:pt x="514350" y="428625"/>
                </a:lnTo>
                <a:lnTo>
                  <a:pt x="334842" y="428625"/>
                </a:lnTo>
                <a:lnTo>
                  <a:pt x="341433" y="514350"/>
                </a:lnTo>
                <a:lnTo>
                  <a:pt x="428625" y="514350"/>
                </a:lnTo>
                <a:cubicBezTo>
                  <a:pt x="433886" y="514350"/>
                  <a:pt x="438150" y="518615"/>
                  <a:pt x="438150" y="523875"/>
                </a:cubicBezTo>
                <a:cubicBezTo>
                  <a:pt x="438150" y="529136"/>
                  <a:pt x="433886" y="533400"/>
                  <a:pt x="428625" y="533400"/>
                </a:cubicBezTo>
                <a:lnTo>
                  <a:pt x="133350" y="533400"/>
                </a:lnTo>
                <a:cubicBezTo>
                  <a:pt x="128089" y="533400"/>
                  <a:pt x="123825" y="529136"/>
                  <a:pt x="123825" y="523875"/>
                </a:cubicBezTo>
                <a:cubicBezTo>
                  <a:pt x="123825" y="518615"/>
                  <a:pt x="128089" y="514350"/>
                  <a:pt x="133350" y="514350"/>
                </a:cubicBezTo>
                <a:lnTo>
                  <a:pt x="211017" y="514350"/>
                </a:lnTo>
                <a:lnTo>
                  <a:pt x="217608" y="428625"/>
                </a:lnTo>
                <a:lnTo>
                  <a:pt x="38100" y="428625"/>
                </a:lnTo>
                <a:cubicBezTo>
                  <a:pt x="17058" y="428625"/>
                  <a:pt x="0" y="411567"/>
                  <a:pt x="0" y="390525"/>
                </a:cubicBezTo>
                <a:lnTo>
                  <a:pt x="0" y="66675"/>
                </a:lnTo>
                <a:cubicBezTo>
                  <a:pt x="0" y="45633"/>
                  <a:pt x="17058" y="28575"/>
                  <a:pt x="38100" y="28575"/>
                </a:cubicBezTo>
                <a:lnTo>
                  <a:pt x="325055" y="28558"/>
                </a:lnTo>
                <a:cubicBezTo>
                  <a:pt x="329290" y="12134"/>
                  <a:pt x="344203" y="0"/>
                  <a:pt x="361950" y="0"/>
                </a:cubicBezTo>
                <a:lnTo>
                  <a:pt x="533400" y="0"/>
                </a:lnTo>
                <a:close/>
                <a:moveTo>
                  <a:pt x="315725" y="428625"/>
                </a:moveTo>
                <a:lnTo>
                  <a:pt x="236715" y="428625"/>
                </a:lnTo>
                <a:lnTo>
                  <a:pt x="230124" y="514350"/>
                </a:lnTo>
                <a:lnTo>
                  <a:pt x="322316" y="514350"/>
                </a:lnTo>
                <a:lnTo>
                  <a:pt x="315725" y="428625"/>
                </a:lnTo>
                <a:close/>
                <a:moveTo>
                  <a:pt x="533400" y="361950"/>
                </a:moveTo>
                <a:lnTo>
                  <a:pt x="19050" y="361950"/>
                </a:lnTo>
                <a:lnTo>
                  <a:pt x="19050" y="390525"/>
                </a:lnTo>
                <a:cubicBezTo>
                  <a:pt x="19050" y="400568"/>
                  <a:pt x="26821" y="408796"/>
                  <a:pt x="36678" y="409523"/>
                </a:cubicBezTo>
                <a:lnTo>
                  <a:pt x="38100" y="409575"/>
                </a:lnTo>
                <a:lnTo>
                  <a:pt x="514350" y="409575"/>
                </a:lnTo>
                <a:cubicBezTo>
                  <a:pt x="524393" y="409575"/>
                  <a:pt x="532621" y="401804"/>
                  <a:pt x="533348" y="391947"/>
                </a:cubicBezTo>
                <a:lnTo>
                  <a:pt x="533400" y="390525"/>
                </a:lnTo>
                <a:lnTo>
                  <a:pt x="533400" y="361950"/>
                </a:lnTo>
                <a:close/>
                <a:moveTo>
                  <a:pt x="323850" y="47615"/>
                </a:moveTo>
                <a:lnTo>
                  <a:pt x="38100" y="47625"/>
                </a:lnTo>
                <a:cubicBezTo>
                  <a:pt x="28057" y="47625"/>
                  <a:pt x="19829" y="55396"/>
                  <a:pt x="19102" y="65253"/>
                </a:cubicBezTo>
                <a:lnTo>
                  <a:pt x="19050" y="66675"/>
                </a:lnTo>
                <a:lnTo>
                  <a:pt x="19050" y="342900"/>
                </a:lnTo>
                <a:lnTo>
                  <a:pt x="142875" y="342900"/>
                </a:lnTo>
                <a:lnTo>
                  <a:pt x="142875" y="342900"/>
                </a:lnTo>
                <a:lnTo>
                  <a:pt x="142875" y="295275"/>
                </a:lnTo>
                <a:cubicBezTo>
                  <a:pt x="142875" y="263712"/>
                  <a:pt x="168462" y="238125"/>
                  <a:pt x="200025" y="238125"/>
                </a:cubicBezTo>
                <a:lnTo>
                  <a:pt x="276225" y="238125"/>
                </a:lnTo>
                <a:cubicBezTo>
                  <a:pt x="307788" y="238125"/>
                  <a:pt x="333375" y="263712"/>
                  <a:pt x="333375" y="295275"/>
                </a:cubicBezTo>
                <a:lnTo>
                  <a:pt x="333375" y="342900"/>
                </a:lnTo>
                <a:lnTo>
                  <a:pt x="533400" y="342900"/>
                </a:lnTo>
                <a:lnTo>
                  <a:pt x="533391" y="180965"/>
                </a:lnTo>
                <a:lnTo>
                  <a:pt x="484594" y="180975"/>
                </a:lnTo>
                <a:lnTo>
                  <a:pt x="415043" y="229739"/>
                </a:lnTo>
                <a:lnTo>
                  <a:pt x="414126" y="230311"/>
                </a:lnTo>
                <a:cubicBezTo>
                  <a:pt x="407923" y="233728"/>
                  <a:pt x="400049" y="229281"/>
                  <a:pt x="400050" y="221938"/>
                </a:cubicBezTo>
                <a:lnTo>
                  <a:pt x="400069" y="180975"/>
                </a:lnTo>
                <a:lnTo>
                  <a:pt x="361950" y="180975"/>
                </a:lnTo>
                <a:cubicBezTo>
                  <a:pt x="340908" y="180975"/>
                  <a:pt x="323850" y="163917"/>
                  <a:pt x="323850" y="142875"/>
                </a:cubicBezTo>
                <a:lnTo>
                  <a:pt x="323850" y="47615"/>
                </a:lnTo>
                <a:close/>
                <a:moveTo>
                  <a:pt x="276225" y="257175"/>
                </a:moveTo>
                <a:lnTo>
                  <a:pt x="200025" y="257175"/>
                </a:lnTo>
                <a:cubicBezTo>
                  <a:pt x="179621" y="257175"/>
                  <a:pt x="162962" y="273215"/>
                  <a:pt x="161972" y="293373"/>
                </a:cubicBezTo>
                <a:lnTo>
                  <a:pt x="161925" y="295275"/>
                </a:lnTo>
                <a:lnTo>
                  <a:pt x="161925" y="342900"/>
                </a:lnTo>
                <a:lnTo>
                  <a:pt x="314325" y="342900"/>
                </a:lnTo>
                <a:lnTo>
                  <a:pt x="314325" y="295275"/>
                </a:lnTo>
                <a:cubicBezTo>
                  <a:pt x="314325" y="274871"/>
                  <a:pt x="298285" y="258212"/>
                  <a:pt x="278127" y="257222"/>
                </a:cubicBezTo>
                <a:lnTo>
                  <a:pt x="276225" y="257175"/>
                </a:lnTo>
                <a:close/>
                <a:moveTo>
                  <a:pt x="238125" y="104775"/>
                </a:moveTo>
                <a:cubicBezTo>
                  <a:pt x="269688" y="104775"/>
                  <a:pt x="295275" y="130362"/>
                  <a:pt x="295275" y="161925"/>
                </a:cubicBezTo>
                <a:cubicBezTo>
                  <a:pt x="295275" y="193488"/>
                  <a:pt x="269688" y="219075"/>
                  <a:pt x="238125" y="219075"/>
                </a:cubicBezTo>
                <a:cubicBezTo>
                  <a:pt x="206562" y="219075"/>
                  <a:pt x="180975" y="193488"/>
                  <a:pt x="180975" y="161925"/>
                </a:cubicBezTo>
                <a:cubicBezTo>
                  <a:pt x="180975" y="130362"/>
                  <a:pt x="206562" y="104775"/>
                  <a:pt x="238125" y="104775"/>
                </a:cubicBezTo>
                <a:close/>
                <a:moveTo>
                  <a:pt x="533400" y="19050"/>
                </a:moveTo>
                <a:lnTo>
                  <a:pt x="361950" y="19050"/>
                </a:lnTo>
                <a:cubicBezTo>
                  <a:pt x="351429" y="19050"/>
                  <a:pt x="342900" y="27579"/>
                  <a:pt x="342900" y="38100"/>
                </a:cubicBezTo>
                <a:lnTo>
                  <a:pt x="342900" y="142875"/>
                </a:lnTo>
                <a:cubicBezTo>
                  <a:pt x="342900" y="153396"/>
                  <a:pt x="351429" y="161925"/>
                  <a:pt x="361950" y="161925"/>
                </a:cubicBezTo>
                <a:lnTo>
                  <a:pt x="409585" y="161925"/>
                </a:lnTo>
                <a:lnTo>
                  <a:pt x="410696" y="161989"/>
                </a:lnTo>
                <a:cubicBezTo>
                  <a:pt x="415433" y="162539"/>
                  <a:pt x="419110" y="166566"/>
                  <a:pt x="419110" y="171452"/>
                </a:cubicBezTo>
                <a:lnTo>
                  <a:pt x="419100" y="203616"/>
                </a:lnTo>
                <a:lnTo>
                  <a:pt x="476126" y="163651"/>
                </a:lnTo>
                <a:cubicBezTo>
                  <a:pt x="477728" y="162528"/>
                  <a:pt x="479637" y="161925"/>
                  <a:pt x="481594" y="161925"/>
                </a:cubicBezTo>
                <a:lnTo>
                  <a:pt x="533400" y="161925"/>
                </a:lnTo>
                <a:cubicBezTo>
                  <a:pt x="543921" y="161925"/>
                  <a:pt x="552450" y="153396"/>
                  <a:pt x="552450" y="142875"/>
                </a:cubicBezTo>
                <a:lnTo>
                  <a:pt x="552450" y="38100"/>
                </a:lnTo>
                <a:cubicBezTo>
                  <a:pt x="552450" y="27579"/>
                  <a:pt x="543921" y="19050"/>
                  <a:pt x="533400" y="19050"/>
                </a:cubicBezTo>
                <a:close/>
                <a:moveTo>
                  <a:pt x="238125" y="123825"/>
                </a:moveTo>
                <a:cubicBezTo>
                  <a:pt x="217083" y="123825"/>
                  <a:pt x="200025" y="140883"/>
                  <a:pt x="200025" y="161925"/>
                </a:cubicBezTo>
                <a:cubicBezTo>
                  <a:pt x="200025" y="182967"/>
                  <a:pt x="217083" y="200025"/>
                  <a:pt x="238125" y="200025"/>
                </a:cubicBezTo>
                <a:cubicBezTo>
                  <a:pt x="259167" y="200025"/>
                  <a:pt x="276225" y="182967"/>
                  <a:pt x="276225" y="161925"/>
                </a:cubicBezTo>
                <a:cubicBezTo>
                  <a:pt x="276225" y="140883"/>
                  <a:pt x="259167" y="123825"/>
                  <a:pt x="238125" y="123825"/>
                </a:cubicBezTo>
                <a:close/>
                <a:moveTo>
                  <a:pt x="457200" y="95250"/>
                </a:moveTo>
                <a:cubicBezTo>
                  <a:pt x="462461" y="95250"/>
                  <a:pt x="466725" y="99514"/>
                  <a:pt x="466725" y="104775"/>
                </a:cubicBezTo>
                <a:cubicBezTo>
                  <a:pt x="466725" y="110036"/>
                  <a:pt x="462461" y="114300"/>
                  <a:pt x="457200" y="114300"/>
                </a:cubicBezTo>
                <a:lnTo>
                  <a:pt x="390525" y="114300"/>
                </a:lnTo>
                <a:cubicBezTo>
                  <a:pt x="385265" y="114300"/>
                  <a:pt x="381000" y="110036"/>
                  <a:pt x="381000" y="104775"/>
                </a:cubicBezTo>
                <a:cubicBezTo>
                  <a:pt x="381000" y="99514"/>
                  <a:pt x="385265" y="95250"/>
                  <a:pt x="390525" y="95250"/>
                </a:cubicBezTo>
                <a:lnTo>
                  <a:pt x="457200" y="95250"/>
                </a:lnTo>
                <a:close/>
                <a:moveTo>
                  <a:pt x="504825" y="57150"/>
                </a:moveTo>
                <a:cubicBezTo>
                  <a:pt x="510086" y="57150"/>
                  <a:pt x="514350" y="61414"/>
                  <a:pt x="514350" y="66675"/>
                </a:cubicBezTo>
                <a:cubicBezTo>
                  <a:pt x="514350" y="71936"/>
                  <a:pt x="510086" y="76200"/>
                  <a:pt x="504825" y="76200"/>
                </a:cubicBezTo>
                <a:lnTo>
                  <a:pt x="390525" y="76200"/>
                </a:lnTo>
                <a:cubicBezTo>
                  <a:pt x="385265" y="76200"/>
                  <a:pt x="381000" y="71936"/>
                  <a:pt x="381000" y="66675"/>
                </a:cubicBezTo>
                <a:cubicBezTo>
                  <a:pt x="381000" y="61414"/>
                  <a:pt x="385265" y="57150"/>
                  <a:pt x="390525" y="57150"/>
                </a:cubicBezTo>
                <a:lnTo>
                  <a:pt x="504825" y="571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  <p:sp>
        <p:nvSpPr>
          <p:cNvPr id="15" name="Rect 0"/>
          <p:cNvSpPr>
            <a:spLocks noChangeAspect="1"/>
          </p:cNvSpPr>
          <p:nvPr/>
        </p:nvSpPr>
        <p:spPr>
          <a:xfrm>
            <a:off x="6860540" y="2007235"/>
            <a:ext cx="1725930" cy="1582420"/>
          </a:xfrm>
          <a:custGeom>
            <a:avLst/>
            <a:gdLst>
              <a:gd name="TX0" fmla="*/ 514350 w 552451"/>
              <a:gd name="TY0" fmla="*/ 0 h 504826"/>
              <a:gd name="TX1" fmla="*/ 552450 w 552451"/>
              <a:gd name="TY1" fmla="*/ 38100 h 504826"/>
              <a:gd name="TX2" fmla="*/ 552450 w 552451"/>
              <a:gd name="TY2" fmla="*/ 361950 h 504826"/>
              <a:gd name="TX3" fmla="*/ 516252 w 552451"/>
              <a:gd name="TY3" fmla="*/ 400003 h 504826"/>
              <a:gd name="TX4" fmla="*/ 514350 w 552451"/>
              <a:gd name="TY4" fmla="*/ 400050 h 504826"/>
              <a:gd name="TX5" fmla="*/ 514350 w 552451"/>
              <a:gd name="TY5" fmla="*/ 400050 h 504826"/>
              <a:gd name="TX6" fmla="*/ 334842 w 552451"/>
              <a:gd name="TY6" fmla="*/ 400050 h 504826"/>
              <a:gd name="TX7" fmla="*/ 341433 w 552451"/>
              <a:gd name="TY7" fmla="*/ 485775 h 504826"/>
              <a:gd name="TX8" fmla="*/ 428625 w 552451"/>
              <a:gd name="TY8" fmla="*/ 485775 h 504826"/>
              <a:gd name="TX9" fmla="*/ 438150 w 552451"/>
              <a:gd name="TY9" fmla="*/ 495300 h 504826"/>
              <a:gd name="TX10" fmla="*/ 428625 w 552451"/>
              <a:gd name="TY10" fmla="*/ 504825 h 504826"/>
              <a:gd name="TX11" fmla="*/ 133350 w 552451"/>
              <a:gd name="TY11" fmla="*/ 504825 h 504826"/>
              <a:gd name="TX12" fmla="*/ 123825 w 552451"/>
              <a:gd name="TY12" fmla="*/ 495300 h 504826"/>
              <a:gd name="TX13" fmla="*/ 133350 w 552451"/>
              <a:gd name="TY13" fmla="*/ 485775 h 504826"/>
              <a:gd name="TX14" fmla="*/ 211017 w 552451"/>
              <a:gd name="TY14" fmla="*/ 485775 h 504826"/>
              <a:gd name="TX15" fmla="*/ 217608 w 552451"/>
              <a:gd name="TY15" fmla="*/ 400050 h 504826"/>
              <a:gd name="TX16" fmla="*/ 38100 w 552451"/>
              <a:gd name="TY16" fmla="*/ 400050 h 504826"/>
              <a:gd name="TX17" fmla="*/ 0 w 552451"/>
              <a:gd name="TY17" fmla="*/ 361950 h 504826"/>
              <a:gd name="TX18" fmla="*/ 0 w 552451"/>
              <a:gd name="TY18" fmla="*/ 38100 h 504826"/>
              <a:gd name="TX19" fmla="*/ 38100 w 552451"/>
              <a:gd name="TY19" fmla="*/ 0 h 504826"/>
              <a:gd name="TX20" fmla="*/ 514350 w 552451"/>
              <a:gd name="TY20" fmla="*/ 0 h 504826"/>
              <a:gd name="TX22" fmla="*/ 315725 w 552451"/>
              <a:gd name="TY22" fmla="*/ 400050 h 504826"/>
              <a:gd name="TX23" fmla="*/ 236715 w 552451"/>
              <a:gd name="TY23" fmla="*/ 400050 h 504826"/>
              <a:gd name="TX24" fmla="*/ 230124 w 552451"/>
              <a:gd name="TY24" fmla="*/ 485775 h 504826"/>
              <a:gd name="TX25" fmla="*/ 322316 w 552451"/>
              <a:gd name="TY25" fmla="*/ 485775 h 504826"/>
              <a:gd name="TX26" fmla="*/ 315725 w 552451"/>
              <a:gd name="TY26" fmla="*/ 400050 h 504826"/>
              <a:gd name="TX28" fmla="*/ 533400 w 552451"/>
              <a:gd name="TY28" fmla="*/ 333375 h 504826"/>
              <a:gd name="TX29" fmla="*/ 19050 w 552451"/>
              <a:gd name="TY29" fmla="*/ 333375 h 504826"/>
              <a:gd name="TX30" fmla="*/ 19050 w 552451"/>
              <a:gd name="TY30" fmla="*/ 361950 h 504826"/>
              <a:gd name="TX31" fmla="*/ 36678 w 552451"/>
              <a:gd name="TY31" fmla="*/ 380948 h 504826"/>
              <a:gd name="TX32" fmla="*/ 38100 w 552451"/>
              <a:gd name="TY32" fmla="*/ 381000 h 504826"/>
              <a:gd name="TX33" fmla="*/ 514350 w 552451"/>
              <a:gd name="TY33" fmla="*/ 381000 h 504826"/>
              <a:gd name="TX34" fmla="*/ 533348 w 552451"/>
              <a:gd name="TY34" fmla="*/ 363372 h 504826"/>
              <a:gd name="TX35" fmla="*/ 533400 w 552451"/>
              <a:gd name="TY35" fmla="*/ 361950 h 504826"/>
              <a:gd name="TX36" fmla="*/ 533400 w 552451"/>
              <a:gd name="TY36" fmla="*/ 333375 h 504826"/>
              <a:gd name="TX38" fmla="*/ 514350 w 552451"/>
              <a:gd name="TY38" fmla="*/ 19050 h 504826"/>
              <a:gd name="TX39" fmla="*/ 38100 w 552451"/>
              <a:gd name="TY39" fmla="*/ 19050 h 504826"/>
              <a:gd name="TX40" fmla="*/ 19102 w 552451"/>
              <a:gd name="TY40" fmla="*/ 36678 h 504826"/>
              <a:gd name="TX41" fmla="*/ 19050 w 552451"/>
              <a:gd name="TY41" fmla="*/ 38100 h 504826"/>
              <a:gd name="TX42" fmla="*/ 19050 w 552451"/>
              <a:gd name="TY42" fmla="*/ 314325 h 504826"/>
              <a:gd name="TX43" fmla="*/ 533400 w 552451"/>
              <a:gd name="TY43" fmla="*/ 314325 h 504826"/>
              <a:gd name="TX44" fmla="*/ 533400 w 552451"/>
              <a:gd name="TY44" fmla="*/ 38100 h 504826"/>
              <a:gd name="TX45" fmla="*/ 515772 w 552451"/>
              <a:gd name="TY45" fmla="*/ 19102 h 504826"/>
              <a:gd name="TX46" fmla="*/ 514350 w 552451"/>
              <a:gd name="TY46" fmla="*/ 19050 h 504826"/>
              <a:gd name="TX48" fmla="*/ 342900 w 552451"/>
              <a:gd name="TY48" fmla="*/ 219075 h 504826"/>
              <a:gd name="TX49" fmla="*/ 333375 w 552451"/>
              <a:gd name="TY49" fmla="*/ 228600 h 504826"/>
              <a:gd name="TX50" fmla="*/ 238125 w 552451"/>
              <a:gd name="TY50" fmla="*/ 228600 h 504826"/>
              <a:gd name="TX51" fmla="*/ 238125 w 552451"/>
              <a:gd name="TY51" fmla="*/ 257175 h 504826"/>
              <a:gd name="TX52" fmla="*/ 428625 w 552451"/>
              <a:gd name="TY52" fmla="*/ 257175 h 504826"/>
              <a:gd name="TX53" fmla="*/ 428625 w 552451"/>
              <a:gd name="TY53" fmla="*/ 133350 h 504826"/>
              <a:gd name="TX54" fmla="*/ 342900 w 552451"/>
              <a:gd name="TY54" fmla="*/ 133350 h 504826"/>
              <a:gd name="TX55" fmla="*/ 342900 w 552451"/>
              <a:gd name="TY55" fmla="*/ 219075 h 504826"/>
              <a:gd name="TX57" fmla="*/ 323850 w 552451"/>
              <a:gd name="TY57" fmla="*/ 85725 h 504826"/>
              <a:gd name="TX58" fmla="*/ 133350 w 552451"/>
              <a:gd name="TY58" fmla="*/ 85725 h 504826"/>
              <a:gd name="TX59" fmla="*/ 133350 w 552451"/>
              <a:gd name="TY59" fmla="*/ 209550 h 504826"/>
              <a:gd name="TX60" fmla="*/ 323850 w 552451"/>
              <a:gd name="TY60" fmla="*/ 209550 h 504826"/>
              <a:gd name="TX61" fmla="*/ 323850 w 552451"/>
              <a:gd name="TY61" fmla="*/ 85725 h 504826"/>
              <a:gd name="TX63" fmla="*/ 123825 w 552451"/>
              <a:gd name="TY63" fmla="*/ 228600 h 504826"/>
              <a:gd name="TX64" fmla="*/ 114300 w 552451"/>
              <a:gd name="TY64" fmla="*/ 219075 h 504826"/>
              <a:gd name="TX65" fmla="*/ 114300 w 552451"/>
              <a:gd name="TY65" fmla="*/ 76200 h 504826"/>
              <a:gd name="TX66" fmla="*/ 123825 w 552451"/>
              <a:gd name="TY66" fmla="*/ 66675 h 504826"/>
              <a:gd name="TX67" fmla="*/ 333375 w 552451"/>
              <a:gd name="TY67" fmla="*/ 66675 h 504826"/>
              <a:gd name="TX68" fmla="*/ 342900 w 552451"/>
              <a:gd name="TY68" fmla="*/ 76200 h 504826"/>
              <a:gd name="TX69" fmla="*/ 342900 w 552451"/>
              <a:gd name="TY69" fmla="*/ 114300 h 504826"/>
              <a:gd name="TX70" fmla="*/ 438150 w 552451"/>
              <a:gd name="TY70" fmla="*/ 114300 h 504826"/>
              <a:gd name="TX71" fmla="*/ 447675 w 552451"/>
              <a:gd name="TY71" fmla="*/ 123825 h 504826"/>
              <a:gd name="TX72" fmla="*/ 447675 w 552451"/>
              <a:gd name="TY72" fmla="*/ 266700 h 504826"/>
              <a:gd name="TX73" fmla="*/ 438150 w 552451"/>
              <a:gd name="TY73" fmla="*/ 276225 h 504826"/>
              <a:gd name="TX74" fmla="*/ 228600 w 552451"/>
              <a:gd name="TY74" fmla="*/ 276225 h 504826"/>
              <a:gd name="TX75" fmla="*/ 219075 w 552451"/>
              <a:gd name="TY75" fmla="*/ 266700 h 504826"/>
              <a:gd name="TX76" fmla="*/ 219075 w 552451"/>
              <a:gd name="TY76" fmla="*/ 228600 h 504826"/>
              <a:gd name="TX77" fmla="*/ 123825 w 552451"/>
              <a:gd name="TY77" fmla="*/ 228600 h 5048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</a:cxnLst>
            <a:rect l="l" t="t" r="r" b="b"/>
            <a:pathLst>
              <a:path w="552451" h="504826">
                <a:moveTo>
                  <a:pt x="514350" y="0"/>
                </a:moveTo>
                <a:cubicBezTo>
                  <a:pt x="535392" y="0"/>
                  <a:pt x="552450" y="17058"/>
                  <a:pt x="552450" y="38100"/>
                </a:cubicBezTo>
                <a:lnTo>
                  <a:pt x="552450" y="361950"/>
                </a:lnTo>
                <a:cubicBezTo>
                  <a:pt x="552450" y="382354"/>
                  <a:pt x="536410" y="399013"/>
                  <a:pt x="516252" y="400003"/>
                </a:cubicBezTo>
                <a:lnTo>
                  <a:pt x="514350" y="400050"/>
                </a:lnTo>
                <a:lnTo>
                  <a:pt x="514350" y="400050"/>
                </a:lnTo>
                <a:lnTo>
                  <a:pt x="334842" y="400050"/>
                </a:lnTo>
                <a:lnTo>
                  <a:pt x="341433" y="485775"/>
                </a:lnTo>
                <a:lnTo>
                  <a:pt x="428625" y="485775"/>
                </a:lnTo>
                <a:cubicBezTo>
                  <a:pt x="433886" y="485775"/>
                  <a:pt x="438150" y="490040"/>
                  <a:pt x="438150" y="495300"/>
                </a:cubicBezTo>
                <a:cubicBezTo>
                  <a:pt x="438150" y="500561"/>
                  <a:pt x="433886" y="504825"/>
                  <a:pt x="428625" y="504825"/>
                </a:cubicBezTo>
                <a:lnTo>
                  <a:pt x="133350" y="504825"/>
                </a:lnTo>
                <a:cubicBezTo>
                  <a:pt x="128089" y="504825"/>
                  <a:pt x="123825" y="500561"/>
                  <a:pt x="123825" y="495300"/>
                </a:cubicBezTo>
                <a:cubicBezTo>
                  <a:pt x="123825" y="490040"/>
                  <a:pt x="128089" y="485775"/>
                  <a:pt x="133350" y="485775"/>
                </a:cubicBezTo>
                <a:lnTo>
                  <a:pt x="211017" y="485775"/>
                </a:lnTo>
                <a:lnTo>
                  <a:pt x="217608" y="400050"/>
                </a:lnTo>
                <a:lnTo>
                  <a:pt x="38100" y="400050"/>
                </a:lnTo>
                <a:cubicBezTo>
                  <a:pt x="17058" y="400050"/>
                  <a:pt x="0" y="382992"/>
                  <a:pt x="0" y="361950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lnTo>
                  <a:pt x="514350" y="0"/>
                </a:lnTo>
                <a:close/>
                <a:moveTo>
                  <a:pt x="315725" y="400050"/>
                </a:moveTo>
                <a:lnTo>
                  <a:pt x="236715" y="400050"/>
                </a:lnTo>
                <a:lnTo>
                  <a:pt x="230124" y="485775"/>
                </a:lnTo>
                <a:lnTo>
                  <a:pt x="322316" y="485775"/>
                </a:lnTo>
                <a:lnTo>
                  <a:pt x="315725" y="400050"/>
                </a:lnTo>
                <a:close/>
                <a:moveTo>
                  <a:pt x="533400" y="333375"/>
                </a:moveTo>
                <a:lnTo>
                  <a:pt x="19050" y="333375"/>
                </a:lnTo>
                <a:lnTo>
                  <a:pt x="19050" y="361950"/>
                </a:lnTo>
                <a:cubicBezTo>
                  <a:pt x="19050" y="371993"/>
                  <a:pt x="26821" y="380221"/>
                  <a:pt x="36678" y="380948"/>
                </a:cubicBezTo>
                <a:lnTo>
                  <a:pt x="38100" y="381000"/>
                </a:lnTo>
                <a:lnTo>
                  <a:pt x="514350" y="381000"/>
                </a:lnTo>
                <a:cubicBezTo>
                  <a:pt x="524393" y="381000"/>
                  <a:pt x="532621" y="373229"/>
                  <a:pt x="533348" y="363372"/>
                </a:cubicBezTo>
                <a:lnTo>
                  <a:pt x="533400" y="361950"/>
                </a:lnTo>
                <a:lnTo>
                  <a:pt x="533400" y="333375"/>
                </a:lnTo>
                <a:close/>
                <a:moveTo>
                  <a:pt x="514350" y="19050"/>
                </a:moveTo>
                <a:lnTo>
                  <a:pt x="38100" y="19050"/>
                </a:lnTo>
                <a:cubicBezTo>
                  <a:pt x="28057" y="19050"/>
                  <a:pt x="19829" y="26821"/>
                  <a:pt x="19102" y="36678"/>
                </a:cubicBezTo>
                <a:lnTo>
                  <a:pt x="19050" y="38100"/>
                </a:lnTo>
                <a:lnTo>
                  <a:pt x="19050" y="314325"/>
                </a:lnTo>
                <a:lnTo>
                  <a:pt x="533400" y="314325"/>
                </a:lnTo>
                <a:lnTo>
                  <a:pt x="533400" y="38100"/>
                </a:lnTo>
                <a:cubicBezTo>
                  <a:pt x="533400" y="28057"/>
                  <a:pt x="525629" y="19829"/>
                  <a:pt x="515772" y="19102"/>
                </a:cubicBezTo>
                <a:lnTo>
                  <a:pt x="514350" y="19050"/>
                </a:lnTo>
                <a:close/>
                <a:moveTo>
                  <a:pt x="342900" y="219075"/>
                </a:moveTo>
                <a:cubicBezTo>
                  <a:pt x="342900" y="224336"/>
                  <a:pt x="338636" y="228600"/>
                  <a:pt x="333375" y="228600"/>
                </a:cubicBezTo>
                <a:lnTo>
                  <a:pt x="238125" y="228600"/>
                </a:lnTo>
                <a:lnTo>
                  <a:pt x="238125" y="257175"/>
                </a:lnTo>
                <a:lnTo>
                  <a:pt x="428625" y="257175"/>
                </a:lnTo>
                <a:lnTo>
                  <a:pt x="428625" y="133350"/>
                </a:lnTo>
                <a:lnTo>
                  <a:pt x="342900" y="133350"/>
                </a:lnTo>
                <a:lnTo>
                  <a:pt x="342900" y="219075"/>
                </a:lnTo>
                <a:close/>
                <a:moveTo>
                  <a:pt x="323850" y="85725"/>
                </a:moveTo>
                <a:lnTo>
                  <a:pt x="133350" y="85725"/>
                </a:lnTo>
                <a:lnTo>
                  <a:pt x="133350" y="209550"/>
                </a:lnTo>
                <a:lnTo>
                  <a:pt x="323850" y="209550"/>
                </a:lnTo>
                <a:lnTo>
                  <a:pt x="323850" y="85725"/>
                </a:lnTo>
                <a:close/>
                <a:moveTo>
                  <a:pt x="123825" y="228600"/>
                </a:moveTo>
                <a:cubicBezTo>
                  <a:pt x="118564" y="228600"/>
                  <a:pt x="114300" y="224336"/>
                  <a:pt x="114300" y="219075"/>
                </a:cubicBezTo>
                <a:lnTo>
                  <a:pt x="114300" y="76200"/>
                </a:lnTo>
                <a:cubicBezTo>
                  <a:pt x="114300" y="70939"/>
                  <a:pt x="118564" y="66675"/>
                  <a:pt x="123825" y="66675"/>
                </a:cubicBezTo>
                <a:lnTo>
                  <a:pt x="333375" y="66675"/>
                </a:lnTo>
                <a:cubicBezTo>
                  <a:pt x="338636" y="66675"/>
                  <a:pt x="342900" y="70939"/>
                  <a:pt x="342900" y="76200"/>
                </a:cubicBezTo>
                <a:lnTo>
                  <a:pt x="342900" y="114300"/>
                </a:lnTo>
                <a:lnTo>
                  <a:pt x="438150" y="114300"/>
                </a:lnTo>
                <a:cubicBezTo>
                  <a:pt x="443411" y="114300"/>
                  <a:pt x="447675" y="118564"/>
                  <a:pt x="447675" y="123825"/>
                </a:cubicBezTo>
                <a:lnTo>
                  <a:pt x="447675" y="266700"/>
                </a:lnTo>
                <a:cubicBezTo>
                  <a:pt x="447675" y="271961"/>
                  <a:pt x="443411" y="276225"/>
                  <a:pt x="438150" y="276225"/>
                </a:cubicBezTo>
                <a:lnTo>
                  <a:pt x="228600" y="276225"/>
                </a:lnTo>
                <a:cubicBezTo>
                  <a:pt x="223340" y="276225"/>
                  <a:pt x="219075" y="271961"/>
                  <a:pt x="219075" y="266700"/>
                </a:cubicBezTo>
                <a:lnTo>
                  <a:pt x="219075" y="228600"/>
                </a:lnTo>
                <a:lnTo>
                  <a:pt x="123825" y="2286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  <p:sp>
        <p:nvSpPr>
          <p:cNvPr id="16" name="도형 600"/>
          <p:cNvSpPr>
            <a:spLocks/>
          </p:cNvSpPr>
          <p:nvPr/>
        </p:nvSpPr>
        <p:spPr>
          <a:xfrm>
            <a:off x="333375" y="3829050"/>
            <a:ext cx="2100580" cy="516255"/>
          </a:xfrm>
          <a:prstGeom prst="roundRect">
            <a:avLst/>
          </a:prstGeom>
          <a:solidFill>
            <a:schemeClr val="tx1">
              <a:alpha val="887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코로나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확산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602"/>
          <p:cNvSpPr>
            <a:spLocks/>
          </p:cNvSpPr>
          <p:nvPr/>
        </p:nvSpPr>
        <p:spPr>
          <a:xfrm>
            <a:off x="3510280" y="3855720"/>
            <a:ext cx="2179955" cy="516255"/>
          </a:xfrm>
          <a:prstGeom prst="roundRect">
            <a:avLst/>
          </a:prstGeom>
          <a:solidFill>
            <a:schemeClr val="tx1">
              <a:alpha val="887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비대면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증가</a:t>
            </a:r>
            <a:r>
              <a:rPr lang="ko-KR" sz="1800">
                <a:latin typeface="맑은 고딕" charset="0"/>
                <a:ea typeface="맑은 고딕" charset="0"/>
              </a:rPr>
              <a:t>  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603"/>
          <p:cNvSpPr>
            <a:spLocks/>
          </p:cNvSpPr>
          <p:nvPr/>
        </p:nvSpPr>
        <p:spPr>
          <a:xfrm>
            <a:off x="6671945" y="3834765"/>
            <a:ext cx="2115185" cy="516255"/>
          </a:xfrm>
          <a:prstGeom prst="roundRect">
            <a:avLst/>
          </a:prstGeom>
          <a:solidFill>
            <a:schemeClr val="tx1">
              <a:alpha val="887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Pc 수요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증가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 noChangeAspect="1"/>
          </p:cNvSpPr>
          <p:nvPr/>
        </p:nvSpPr>
        <p:spPr>
          <a:xfrm>
            <a:off x="5891530" y="2636520"/>
            <a:ext cx="552450" cy="495935"/>
          </a:xfrm>
          <a:custGeom>
            <a:avLst/>
            <a:gdLst>
              <a:gd name="TX0" fmla="*/ 82015 w 552038"/>
              <a:gd name="TY0" fmla="*/ 0 h 495301"/>
              <a:gd name="TX1" fmla="*/ 89988 w 552038"/>
              <a:gd name="TY1" fmla="*/ 4312 h 495301"/>
              <a:gd name="TX2" fmla="*/ 245685 w 552038"/>
              <a:gd name="TY2" fmla="*/ 242437 h 495301"/>
              <a:gd name="TX3" fmla="*/ 245685 w 552038"/>
              <a:gd name="TY3" fmla="*/ 252863 h 495301"/>
              <a:gd name="TX4" fmla="*/ 89988 w 552038"/>
              <a:gd name="TY4" fmla="*/ 490988 h 495301"/>
              <a:gd name="TX5" fmla="*/ 82015 w 552038"/>
              <a:gd name="TY5" fmla="*/ 495300 h 495301"/>
              <a:gd name="TX6" fmla="*/ 9526 w 552038"/>
              <a:gd name="TY6" fmla="*/ 495300 h 495301"/>
              <a:gd name="TX7" fmla="*/ 1 w 552038"/>
              <a:gd name="TY7" fmla="*/ 485775 h 495301"/>
              <a:gd name="TX8" fmla="*/ 1554 w 552038"/>
              <a:gd name="TY8" fmla="*/ 480562 h 495301"/>
              <a:gd name="TX9" fmla="*/ 150435 w 552038"/>
              <a:gd name="TY9" fmla="*/ 252863 h 495301"/>
              <a:gd name="TX10" fmla="*/ 150435 w 552038"/>
              <a:gd name="TY10" fmla="*/ 242437 h 495301"/>
              <a:gd name="TX11" fmla="*/ 1554 w 552038"/>
              <a:gd name="TY11" fmla="*/ 14738 h 495301"/>
              <a:gd name="TX12" fmla="*/ 4314 w 552038"/>
              <a:gd name="TY12" fmla="*/ 1553 h 495301"/>
              <a:gd name="TX13" fmla="*/ 9526 w 552038"/>
              <a:gd name="TY13" fmla="*/ 0 h 495301"/>
              <a:gd name="TX14" fmla="*/ 82015 w 552038"/>
              <a:gd name="TY14" fmla="*/ 0 h 495301"/>
              <a:gd name="TX16" fmla="*/ 234415 w 552038"/>
              <a:gd name="TY16" fmla="*/ 0 h 495301"/>
              <a:gd name="TX17" fmla="*/ 242388 w 552038"/>
              <a:gd name="TY17" fmla="*/ 4312 h 495301"/>
              <a:gd name="TX18" fmla="*/ 398085 w 552038"/>
              <a:gd name="TY18" fmla="*/ 242437 h 495301"/>
              <a:gd name="TX19" fmla="*/ 398085 w 552038"/>
              <a:gd name="TY19" fmla="*/ 252863 h 495301"/>
              <a:gd name="TX20" fmla="*/ 242388 w 552038"/>
              <a:gd name="TY20" fmla="*/ 490988 h 495301"/>
              <a:gd name="TX21" fmla="*/ 234415 w 552038"/>
              <a:gd name="TY21" fmla="*/ 495300 h 495301"/>
              <a:gd name="TX22" fmla="*/ 161926 w 552038"/>
              <a:gd name="TY22" fmla="*/ 495300 h 495301"/>
              <a:gd name="TX23" fmla="*/ 152401 w 552038"/>
              <a:gd name="TY23" fmla="*/ 485775 h 495301"/>
              <a:gd name="TX24" fmla="*/ 153954 w 552038"/>
              <a:gd name="TY24" fmla="*/ 480562 h 495301"/>
              <a:gd name="TX25" fmla="*/ 302835 w 552038"/>
              <a:gd name="TY25" fmla="*/ 252863 h 495301"/>
              <a:gd name="TX26" fmla="*/ 302835 w 552038"/>
              <a:gd name="TY26" fmla="*/ 242437 h 495301"/>
              <a:gd name="TX27" fmla="*/ 153954 w 552038"/>
              <a:gd name="TY27" fmla="*/ 14738 h 495301"/>
              <a:gd name="TX28" fmla="*/ 156714 w 552038"/>
              <a:gd name="TY28" fmla="*/ 1553 h 495301"/>
              <a:gd name="TX29" fmla="*/ 161926 w 552038"/>
              <a:gd name="TY29" fmla="*/ 0 h 495301"/>
              <a:gd name="TX30" fmla="*/ 234415 w 552038"/>
              <a:gd name="TY30" fmla="*/ 0 h 495301"/>
              <a:gd name="TX32" fmla="*/ 386815 w 552038"/>
              <a:gd name="TY32" fmla="*/ 0 h 495301"/>
              <a:gd name="TX33" fmla="*/ 394788 w 552038"/>
              <a:gd name="TY33" fmla="*/ 4312 h 495301"/>
              <a:gd name="TX34" fmla="*/ 550485 w 552038"/>
              <a:gd name="TY34" fmla="*/ 242437 h 495301"/>
              <a:gd name="TX35" fmla="*/ 550485 w 552038"/>
              <a:gd name="TY35" fmla="*/ 252863 h 495301"/>
              <a:gd name="TX36" fmla="*/ 394788 w 552038"/>
              <a:gd name="TY36" fmla="*/ 490988 h 495301"/>
              <a:gd name="TX37" fmla="*/ 386815 w 552038"/>
              <a:gd name="TY37" fmla="*/ 495300 h 495301"/>
              <a:gd name="TX38" fmla="*/ 314326 w 552038"/>
              <a:gd name="TY38" fmla="*/ 495300 h 495301"/>
              <a:gd name="TX39" fmla="*/ 304801 w 552038"/>
              <a:gd name="TY39" fmla="*/ 485775 h 495301"/>
              <a:gd name="TX40" fmla="*/ 306354 w 552038"/>
              <a:gd name="TY40" fmla="*/ 480562 h 495301"/>
              <a:gd name="TX41" fmla="*/ 455235 w 552038"/>
              <a:gd name="TY41" fmla="*/ 252863 h 495301"/>
              <a:gd name="TX42" fmla="*/ 455235 w 552038"/>
              <a:gd name="TY42" fmla="*/ 242437 h 495301"/>
              <a:gd name="TX43" fmla="*/ 306354 w 552038"/>
              <a:gd name="TY43" fmla="*/ 14738 h 495301"/>
              <a:gd name="TX44" fmla="*/ 309114 w 552038"/>
              <a:gd name="TY44" fmla="*/ 1553 h 495301"/>
              <a:gd name="TX45" fmla="*/ 314326 w 552038"/>
              <a:gd name="TY45" fmla="*/ 0 h 495301"/>
              <a:gd name="TX46" fmla="*/ 386815 w 552038"/>
              <a:gd name="TY46" fmla="*/ 0 h 495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</a:cxnLst>
            <a:rect l="l" t="t" r="r" b="b"/>
            <a:pathLst>
              <a:path w="552038" h="495301">
                <a:moveTo>
                  <a:pt x="82015" y="0"/>
                </a:moveTo>
                <a:cubicBezTo>
                  <a:pt x="85230" y="0"/>
                  <a:pt x="88228" y="1622"/>
                  <a:pt x="89988" y="4312"/>
                </a:cubicBezTo>
                <a:lnTo>
                  <a:pt x="245685" y="242437"/>
                </a:lnTo>
                <a:cubicBezTo>
                  <a:pt x="247755" y="245604"/>
                  <a:pt x="247755" y="249696"/>
                  <a:pt x="245685" y="252863"/>
                </a:cubicBezTo>
                <a:lnTo>
                  <a:pt x="89988" y="490988"/>
                </a:lnTo>
                <a:cubicBezTo>
                  <a:pt x="88228" y="493678"/>
                  <a:pt x="85230" y="495300"/>
                  <a:pt x="82015" y="495300"/>
                </a:cubicBezTo>
                <a:lnTo>
                  <a:pt x="9526" y="495300"/>
                </a:lnTo>
                <a:cubicBezTo>
                  <a:pt x="4266" y="495300"/>
                  <a:pt x="1" y="491036"/>
                  <a:pt x="1" y="485775"/>
                </a:cubicBezTo>
                <a:cubicBezTo>
                  <a:pt x="1" y="483923"/>
                  <a:pt x="541" y="482112"/>
                  <a:pt x="1554" y="480562"/>
                </a:cubicBezTo>
                <a:lnTo>
                  <a:pt x="150435" y="252863"/>
                </a:lnTo>
                <a:cubicBezTo>
                  <a:pt x="152505" y="249696"/>
                  <a:pt x="152505" y="245604"/>
                  <a:pt x="150435" y="242437"/>
                </a:cubicBezTo>
                <a:lnTo>
                  <a:pt x="1554" y="14738"/>
                </a:lnTo>
                <a:cubicBezTo>
                  <a:pt x="-1325" y="10335"/>
                  <a:pt x="-89" y="4432"/>
                  <a:pt x="4314" y="1553"/>
                </a:cubicBezTo>
                <a:cubicBezTo>
                  <a:pt x="5863" y="540"/>
                  <a:pt x="7675" y="0"/>
                  <a:pt x="9526" y="0"/>
                </a:cubicBezTo>
                <a:lnTo>
                  <a:pt x="82015" y="0"/>
                </a:lnTo>
                <a:close/>
                <a:moveTo>
                  <a:pt x="234415" y="0"/>
                </a:moveTo>
                <a:cubicBezTo>
                  <a:pt x="237630" y="0"/>
                  <a:pt x="240628" y="1622"/>
                  <a:pt x="242388" y="4312"/>
                </a:cubicBezTo>
                <a:lnTo>
                  <a:pt x="398085" y="242437"/>
                </a:lnTo>
                <a:cubicBezTo>
                  <a:pt x="400155" y="245604"/>
                  <a:pt x="400155" y="249696"/>
                  <a:pt x="398085" y="252863"/>
                </a:cubicBezTo>
                <a:lnTo>
                  <a:pt x="242388" y="490988"/>
                </a:lnTo>
                <a:cubicBezTo>
                  <a:pt x="240628" y="493678"/>
                  <a:pt x="237630" y="495300"/>
                  <a:pt x="234415" y="495300"/>
                </a:cubicBezTo>
                <a:lnTo>
                  <a:pt x="161926" y="495300"/>
                </a:lnTo>
                <a:cubicBezTo>
                  <a:pt x="156666" y="495300"/>
                  <a:pt x="152401" y="491036"/>
                  <a:pt x="152401" y="485775"/>
                </a:cubicBezTo>
                <a:cubicBezTo>
                  <a:pt x="152401" y="483923"/>
                  <a:pt x="152941" y="482112"/>
                  <a:pt x="153954" y="480562"/>
                </a:cubicBezTo>
                <a:lnTo>
                  <a:pt x="302835" y="252863"/>
                </a:lnTo>
                <a:cubicBezTo>
                  <a:pt x="304905" y="249696"/>
                  <a:pt x="304905" y="245604"/>
                  <a:pt x="302835" y="242437"/>
                </a:cubicBezTo>
                <a:lnTo>
                  <a:pt x="153954" y="14738"/>
                </a:lnTo>
                <a:cubicBezTo>
                  <a:pt x="151075" y="10335"/>
                  <a:pt x="152311" y="4432"/>
                  <a:pt x="156714" y="1553"/>
                </a:cubicBezTo>
                <a:cubicBezTo>
                  <a:pt x="158263" y="540"/>
                  <a:pt x="160075" y="0"/>
                  <a:pt x="161926" y="0"/>
                </a:cubicBezTo>
                <a:lnTo>
                  <a:pt x="234415" y="0"/>
                </a:lnTo>
                <a:close/>
                <a:moveTo>
                  <a:pt x="386815" y="0"/>
                </a:moveTo>
                <a:cubicBezTo>
                  <a:pt x="390030" y="0"/>
                  <a:pt x="393028" y="1622"/>
                  <a:pt x="394788" y="4312"/>
                </a:cubicBezTo>
                <a:lnTo>
                  <a:pt x="550485" y="242437"/>
                </a:lnTo>
                <a:cubicBezTo>
                  <a:pt x="552555" y="245604"/>
                  <a:pt x="552555" y="249696"/>
                  <a:pt x="550485" y="252863"/>
                </a:cubicBezTo>
                <a:lnTo>
                  <a:pt x="394788" y="490988"/>
                </a:lnTo>
                <a:cubicBezTo>
                  <a:pt x="393028" y="493678"/>
                  <a:pt x="390030" y="495300"/>
                  <a:pt x="386815" y="495300"/>
                </a:cubicBezTo>
                <a:lnTo>
                  <a:pt x="314326" y="495300"/>
                </a:lnTo>
                <a:cubicBezTo>
                  <a:pt x="309066" y="495300"/>
                  <a:pt x="304801" y="491036"/>
                  <a:pt x="304801" y="485775"/>
                </a:cubicBezTo>
                <a:cubicBezTo>
                  <a:pt x="304801" y="483923"/>
                  <a:pt x="305341" y="482112"/>
                  <a:pt x="306354" y="480562"/>
                </a:cubicBezTo>
                <a:lnTo>
                  <a:pt x="455235" y="252863"/>
                </a:lnTo>
                <a:cubicBezTo>
                  <a:pt x="457305" y="249696"/>
                  <a:pt x="457305" y="245604"/>
                  <a:pt x="455235" y="242437"/>
                </a:cubicBezTo>
                <a:lnTo>
                  <a:pt x="306354" y="14738"/>
                </a:lnTo>
                <a:cubicBezTo>
                  <a:pt x="303475" y="10335"/>
                  <a:pt x="304711" y="4432"/>
                  <a:pt x="309114" y="1553"/>
                </a:cubicBezTo>
                <a:cubicBezTo>
                  <a:pt x="310663" y="540"/>
                  <a:pt x="312475" y="0"/>
                  <a:pt x="314326" y="0"/>
                </a:cubicBezTo>
                <a:lnTo>
                  <a:pt x="38681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  <p:sp>
        <p:nvSpPr>
          <p:cNvPr id="21" name="도형 604"/>
          <p:cNvSpPr>
            <a:spLocks noChangeAspect="1"/>
          </p:cNvSpPr>
          <p:nvPr/>
        </p:nvSpPr>
        <p:spPr>
          <a:xfrm>
            <a:off x="2693670" y="2641600"/>
            <a:ext cx="552450" cy="495935"/>
          </a:xfrm>
          <a:custGeom>
            <a:avLst/>
            <a:gdLst>
              <a:gd name="TX0" fmla="*/ 82015 w 552038"/>
              <a:gd name="TY0" fmla="*/ 0 h 495301"/>
              <a:gd name="TX1" fmla="*/ 89988 w 552038"/>
              <a:gd name="TY1" fmla="*/ 4312 h 495301"/>
              <a:gd name="TX2" fmla="*/ 245685 w 552038"/>
              <a:gd name="TY2" fmla="*/ 242437 h 495301"/>
              <a:gd name="TX3" fmla="*/ 245685 w 552038"/>
              <a:gd name="TY3" fmla="*/ 252863 h 495301"/>
              <a:gd name="TX4" fmla="*/ 89988 w 552038"/>
              <a:gd name="TY4" fmla="*/ 490988 h 495301"/>
              <a:gd name="TX5" fmla="*/ 82015 w 552038"/>
              <a:gd name="TY5" fmla="*/ 495300 h 495301"/>
              <a:gd name="TX6" fmla="*/ 9526 w 552038"/>
              <a:gd name="TY6" fmla="*/ 495300 h 495301"/>
              <a:gd name="TX7" fmla="*/ 1 w 552038"/>
              <a:gd name="TY7" fmla="*/ 485775 h 495301"/>
              <a:gd name="TX8" fmla="*/ 1554 w 552038"/>
              <a:gd name="TY8" fmla="*/ 480562 h 495301"/>
              <a:gd name="TX9" fmla="*/ 150435 w 552038"/>
              <a:gd name="TY9" fmla="*/ 252863 h 495301"/>
              <a:gd name="TX10" fmla="*/ 150435 w 552038"/>
              <a:gd name="TY10" fmla="*/ 242437 h 495301"/>
              <a:gd name="TX11" fmla="*/ 1554 w 552038"/>
              <a:gd name="TY11" fmla="*/ 14738 h 495301"/>
              <a:gd name="TX12" fmla="*/ 4314 w 552038"/>
              <a:gd name="TY12" fmla="*/ 1553 h 495301"/>
              <a:gd name="TX13" fmla="*/ 9526 w 552038"/>
              <a:gd name="TY13" fmla="*/ 0 h 495301"/>
              <a:gd name="TX14" fmla="*/ 82015 w 552038"/>
              <a:gd name="TY14" fmla="*/ 0 h 495301"/>
              <a:gd name="TX16" fmla="*/ 234415 w 552038"/>
              <a:gd name="TY16" fmla="*/ 0 h 495301"/>
              <a:gd name="TX17" fmla="*/ 242388 w 552038"/>
              <a:gd name="TY17" fmla="*/ 4312 h 495301"/>
              <a:gd name="TX18" fmla="*/ 398085 w 552038"/>
              <a:gd name="TY18" fmla="*/ 242437 h 495301"/>
              <a:gd name="TX19" fmla="*/ 398085 w 552038"/>
              <a:gd name="TY19" fmla="*/ 252863 h 495301"/>
              <a:gd name="TX20" fmla="*/ 242388 w 552038"/>
              <a:gd name="TY20" fmla="*/ 490988 h 495301"/>
              <a:gd name="TX21" fmla="*/ 234415 w 552038"/>
              <a:gd name="TY21" fmla="*/ 495300 h 495301"/>
              <a:gd name="TX22" fmla="*/ 161926 w 552038"/>
              <a:gd name="TY22" fmla="*/ 495300 h 495301"/>
              <a:gd name="TX23" fmla="*/ 152401 w 552038"/>
              <a:gd name="TY23" fmla="*/ 485775 h 495301"/>
              <a:gd name="TX24" fmla="*/ 153954 w 552038"/>
              <a:gd name="TY24" fmla="*/ 480562 h 495301"/>
              <a:gd name="TX25" fmla="*/ 302835 w 552038"/>
              <a:gd name="TY25" fmla="*/ 252863 h 495301"/>
              <a:gd name="TX26" fmla="*/ 302835 w 552038"/>
              <a:gd name="TY26" fmla="*/ 242437 h 495301"/>
              <a:gd name="TX27" fmla="*/ 153954 w 552038"/>
              <a:gd name="TY27" fmla="*/ 14738 h 495301"/>
              <a:gd name="TX28" fmla="*/ 156714 w 552038"/>
              <a:gd name="TY28" fmla="*/ 1553 h 495301"/>
              <a:gd name="TX29" fmla="*/ 161926 w 552038"/>
              <a:gd name="TY29" fmla="*/ 0 h 495301"/>
              <a:gd name="TX30" fmla="*/ 234415 w 552038"/>
              <a:gd name="TY30" fmla="*/ 0 h 495301"/>
              <a:gd name="TX32" fmla="*/ 386815 w 552038"/>
              <a:gd name="TY32" fmla="*/ 0 h 495301"/>
              <a:gd name="TX33" fmla="*/ 394788 w 552038"/>
              <a:gd name="TY33" fmla="*/ 4312 h 495301"/>
              <a:gd name="TX34" fmla="*/ 550485 w 552038"/>
              <a:gd name="TY34" fmla="*/ 242437 h 495301"/>
              <a:gd name="TX35" fmla="*/ 550485 w 552038"/>
              <a:gd name="TY35" fmla="*/ 252863 h 495301"/>
              <a:gd name="TX36" fmla="*/ 394788 w 552038"/>
              <a:gd name="TY36" fmla="*/ 490988 h 495301"/>
              <a:gd name="TX37" fmla="*/ 386815 w 552038"/>
              <a:gd name="TY37" fmla="*/ 495300 h 495301"/>
              <a:gd name="TX38" fmla="*/ 314326 w 552038"/>
              <a:gd name="TY38" fmla="*/ 495300 h 495301"/>
              <a:gd name="TX39" fmla="*/ 304801 w 552038"/>
              <a:gd name="TY39" fmla="*/ 485775 h 495301"/>
              <a:gd name="TX40" fmla="*/ 306354 w 552038"/>
              <a:gd name="TY40" fmla="*/ 480562 h 495301"/>
              <a:gd name="TX41" fmla="*/ 455235 w 552038"/>
              <a:gd name="TY41" fmla="*/ 252863 h 495301"/>
              <a:gd name="TX42" fmla="*/ 455235 w 552038"/>
              <a:gd name="TY42" fmla="*/ 242437 h 495301"/>
              <a:gd name="TX43" fmla="*/ 306354 w 552038"/>
              <a:gd name="TY43" fmla="*/ 14738 h 495301"/>
              <a:gd name="TX44" fmla="*/ 309114 w 552038"/>
              <a:gd name="TY44" fmla="*/ 1553 h 495301"/>
              <a:gd name="TX45" fmla="*/ 314326 w 552038"/>
              <a:gd name="TY45" fmla="*/ 0 h 495301"/>
              <a:gd name="TX46" fmla="*/ 386815 w 552038"/>
              <a:gd name="TY46" fmla="*/ 0 h 4953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</a:cxnLst>
            <a:rect l="l" t="t" r="r" b="b"/>
            <a:pathLst>
              <a:path w="552038" h="495301">
                <a:moveTo>
                  <a:pt x="82015" y="0"/>
                </a:moveTo>
                <a:cubicBezTo>
                  <a:pt x="85230" y="0"/>
                  <a:pt x="88228" y="1622"/>
                  <a:pt x="89988" y="4312"/>
                </a:cubicBezTo>
                <a:lnTo>
                  <a:pt x="245685" y="242437"/>
                </a:lnTo>
                <a:cubicBezTo>
                  <a:pt x="247755" y="245604"/>
                  <a:pt x="247755" y="249696"/>
                  <a:pt x="245685" y="252863"/>
                </a:cubicBezTo>
                <a:lnTo>
                  <a:pt x="89988" y="490988"/>
                </a:lnTo>
                <a:cubicBezTo>
                  <a:pt x="88228" y="493678"/>
                  <a:pt x="85230" y="495300"/>
                  <a:pt x="82015" y="495300"/>
                </a:cubicBezTo>
                <a:lnTo>
                  <a:pt x="9526" y="495300"/>
                </a:lnTo>
                <a:cubicBezTo>
                  <a:pt x="4266" y="495300"/>
                  <a:pt x="1" y="491036"/>
                  <a:pt x="1" y="485775"/>
                </a:cubicBezTo>
                <a:cubicBezTo>
                  <a:pt x="1" y="483923"/>
                  <a:pt x="541" y="482112"/>
                  <a:pt x="1554" y="480562"/>
                </a:cubicBezTo>
                <a:lnTo>
                  <a:pt x="150435" y="252863"/>
                </a:lnTo>
                <a:cubicBezTo>
                  <a:pt x="152505" y="249696"/>
                  <a:pt x="152505" y="245604"/>
                  <a:pt x="150435" y="242437"/>
                </a:cubicBezTo>
                <a:lnTo>
                  <a:pt x="1554" y="14738"/>
                </a:lnTo>
                <a:cubicBezTo>
                  <a:pt x="-1325" y="10335"/>
                  <a:pt x="-89" y="4432"/>
                  <a:pt x="4314" y="1553"/>
                </a:cubicBezTo>
                <a:cubicBezTo>
                  <a:pt x="5863" y="540"/>
                  <a:pt x="7675" y="0"/>
                  <a:pt x="9526" y="0"/>
                </a:cubicBezTo>
                <a:lnTo>
                  <a:pt x="82015" y="0"/>
                </a:lnTo>
                <a:close/>
                <a:moveTo>
                  <a:pt x="234415" y="0"/>
                </a:moveTo>
                <a:cubicBezTo>
                  <a:pt x="237630" y="0"/>
                  <a:pt x="240628" y="1622"/>
                  <a:pt x="242388" y="4312"/>
                </a:cubicBezTo>
                <a:lnTo>
                  <a:pt x="398085" y="242437"/>
                </a:lnTo>
                <a:cubicBezTo>
                  <a:pt x="400155" y="245604"/>
                  <a:pt x="400155" y="249696"/>
                  <a:pt x="398085" y="252863"/>
                </a:cubicBezTo>
                <a:lnTo>
                  <a:pt x="242388" y="490988"/>
                </a:lnTo>
                <a:cubicBezTo>
                  <a:pt x="240628" y="493678"/>
                  <a:pt x="237630" y="495300"/>
                  <a:pt x="234415" y="495300"/>
                </a:cubicBezTo>
                <a:lnTo>
                  <a:pt x="161926" y="495300"/>
                </a:lnTo>
                <a:cubicBezTo>
                  <a:pt x="156666" y="495300"/>
                  <a:pt x="152401" y="491036"/>
                  <a:pt x="152401" y="485775"/>
                </a:cubicBezTo>
                <a:cubicBezTo>
                  <a:pt x="152401" y="483923"/>
                  <a:pt x="152941" y="482112"/>
                  <a:pt x="153954" y="480562"/>
                </a:cubicBezTo>
                <a:lnTo>
                  <a:pt x="302835" y="252863"/>
                </a:lnTo>
                <a:cubicBezTo>
                  <a:pt x="304905" y="249696"/>
                  <a:pt x="304905" y="245604"/>
                  <a:pt x="302835" y="242437"/>
                </a:cubicBezTo>
                <a:lnTo>
                  <a:pt x="153954" y="14738"/>
                </a:lnTo>
                <a:cubicBezTo>
                  <a:pt x="151075" y="10335"/>
                  <a:pt x="152311" y="4432"/>
                  <a:pt x="156714" y="1553"/>
                </a:cubicBezTo>
                <a:cubicBezTo>
                  <a:pt x="158263" y="540"/>
                  <a:pt x="160075" y="0"/>
                  <a:pt x="161926" y="0"/>
                </a:cubicBezTo>
                <a:lnTo>
                  <a:pt x="234415" y="0"/>
                </a:lnTo>
                <a:close/>
                <a:moveTo>
                  <a:pt x="386815" y="0"/>
                </a:moveTo>
                <a:cubicBezTo>
                  <a:pt x="390030" y="0"/>
                  <a:pt x="393028" y="1622"/>
                  <a:pt x="394788" y="4312"/>
                </a:cubicBezTo>
                <a:lnTo>
                  <a:pt x="550485" y="242437"/>
                </a:lnTo>
                <a:cubicBezTo>
                  <a:pt x="552555" y="245604"/>
                  <a:pt x="552555" y="249696"/>
                  <a:pt x="550485" y="252863"/>
                </a:cubicBezTo>
                <a:lnTo>
                  <a:pt x="394788" y="490988"/>
                </a:lnTo>
                <a:cubicBezTo>
                  <a:pt x="393028" y="493678"/>
                  <a:pt x="390030" y="495300"/>
                  <a:pt x="386815" y="495300"/>
                </a:cubicBezTo>
                <a:lnTo>
                  <a:pt x="314326" y="495300"/>
                </a:lnTo>
                <a:cubicBezTo>
                  <a:pt x="309066" y="495300"/>
                  <a:pt x="304801" y="491036"/>
                  <a:pt x="304801" y="485775"/>
                </a:cubicBezTo>
                <a:cubicBezTo>
                  <a:pt x="304801" y="483923"/>
                  <a:pt x="305341" y="482112"/>
                  <a:pt x="306354" y="480562"/>
                </a:cubicBezTo>
                <a:lnTo>
                  <a:pt x="455235" y="252863"/>
                </a:lnTo>
                <a:cubicBezTo>
                  <a:pt x="457305" y="249696"/>
                  <a:pt x="457305" y="245604"/>
                  <a:pt x="455235" y="242437"/>
                </a:cubicBezTo>
                <a:lnTo>
                  <a:pt x="306354" y="14738"/>
                </a:lnTo>
                <a:cubicBezTo>
                  <a:pt x="303475" y="10335"/>
                  <a:pt x="304711" y="4432"/>
                  <a:pt x="309114" y="1553"/>
                </a:cubicBezTo>
                <a:cubicBezTo>
                  <a:pt x="310663" y="540"/>
                  <a:pt x="312475" y="0"/>
                  <a:pt x="314326" y="0"/>
                </a:cubicBezTo>
                <a:lnTo>
                  <a:pt x="38681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도형 583"/>
          <p:cNvCxnSpPr/>
          <p:nvPr/>
        </p:nvCxnSpPr>
        <p:spPr>
          <a:xfrm flipV="1">
            <a:off x="-4058920" y="940435"/>
            <a:ext cx="13555980" cy="8255"/>
          </a:xfrm>
          <a:prstGeom prst="line">
            <a:avLst/>
          </a:prstGeom>
          <a:ln w="19050" cap="rnd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584"/>
          <p:cNvSpPr txBox="1">
            <a:spLocks/>
          </p:cNvSpPr>
          <p:nvPr/>
        </p:nvSpPr>
        <p:spPr>
          <a:xfrm>
            <a:off x="916305" y="464185"/>
            <a:ext cx="13442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6"/>
                </a:solidFill>
                <a:latin typeface="Segoe UI Black" charset="0"/>
                <a:ea typeface="Segoe UI Black" charset="0"/>
              </a:rPr>
              <a:t> </a:t>
            </a:r>
            <a:r>
              <a:rPr lang="ko-KR" sz="1800" b="1">
                <a:solidFill>
                  <a:srgbClr val="FC6600"/>
                </a:solidFill>
                <a:latin typeface="Segoe UI Black" charset="0"/>
                <a:ea typeface="Segoe UI Black" charset="0"/>
              </a:rPr>
              <a:t>기획 의도</a:t>
            </a:r>
            <a:endParaRPr lang="ko-KR" altLang="en-US" sz="1800" b="1">
              <a:solidFill>
                <a:schemeClr val="accent6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4" name="텍스트 상자 585"/>
          <p:cNvSpPr txBox="1">
            <a:spLocks/>
          </p:cNvSpPr>
          <p:nvPr/>
        </p:nvSpPr>
        <p:spPr>
          <a:xfrm>
            <a:off x="220980" y="76200"/>
            <a:ext cx="94996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6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5000" b="1">
                <a:solidFill>
                  <a:srgbClr val="C00000"/>
                </a:solidFill>
                <a:ea typeface="Verdana" charset="0"/>
              </a:rPr>
              <a:t>0</a:t>
            </a:r>
            <a:r>
              <a:rPr lang="ko-KR" altLang="ko-KR" sz="5000" b="1">
                <a:solidFill>
                  <a:srgbClr val="C00000"/>
                </a:solidFill>
                <a:ea typeface="Verdana" charset="0"/>
              </a:rPr>
              <a:t>2</a:t>
            </a:r>
            <a:endParaRPr lang="ko-KR" altLang="en-US" sz="5000" b="1">
              <a:solidFill>
                <a:srgbClr val="C00000"/>
              </a:solidFill>
              <a:ea typeface="Verdana" charset="0"/>
            </a:endParaRPr>
          </a:p>
        </p:txBody>
      </p:sp>
      <p:sp>
        <p:nvSpPr>
          <p:cNvPr id="5" name="텍스트 상자 586"/>
          <p:cNvSpPr txBox="1">
            <a:spLocks/>
          </p:cNvSpPr>
          <p:nvPr/>
        </p:nvSpPr>
        <p:spPr>
          <a:xfrm>
            <a:off x="983615" y="181610"/>
            <a:ext cx="1450975" cy="3238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Int</a:t>
            </a:r>
            <a:r>
              <a:rPr lang="ko-KR" sz="1500" b="0" i="0">
                <a:solidFill>
                  <a:srgbClr val="202124"/>
                </a:solidFill>
                <a:latin typeface="Segoe UI Black" charset="0"/>
                <a:ea typeface="Segoe UI Black" charset="0"/>
              </a:rPr>
              <a:t>ension</a:t>
            </a:r>
            <a:endParaRPr lang="ko-KR" altLang="en-US" sz="1500" b="0" i="0">
              <a:solidFill>
                <a:srgbClr val="202124"/>
              </a:solidFill>
              <a:latin typeface="Segoe UI Black" charset="0"/>
              <a:ea typeface="Segoe UI Black" charset="0"/>
            </a:endParaRPr>
          </a:p>
        </p:txBody>
      </p:sp>
      <p:sp>
        <p:nvSpPr>
          <p:cNvPr id="6" name="도형 611"/>
          <p:cNvSpPr>
            <a:spLocks/>
          </p:cNvSpPr>
          <p:nvPr/>
        </p:nvSpPr>
        <p:spPr>
          <a:xfrm>
            <a:off x="140970" y="1269365"/>
            <a:ext cx="8940800" cy="3777615"/>
          </a:xfrm>
          <a:prstGeom prst="roundRect">
            <a:avLst/>
          </a:prstGeom>
          <a:noFill/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12"/>
          <p:cNvSpPr>
            <a:spLocks/>
          </p:cNvSpPr>
          <p:nvPr/>
        </p:nvSpPr>
        <p:spPr>
          <a:xfrm>
            <a:off x="2853055" y="1045210"/>
            <a:ext cx="3430905" cy="51689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시장 </a:t>
            </a:r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동향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6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" y="1729105"/>
            <a:ext cx="3760470" cy="2854325"/>
          </a:xfrm>
          <a:prstGeom prst="rect">
            <a:avLst/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9" name="텍스트 상자 622"/>
          <p:cNvSpPr txBox="1">
            <a:spLocks/>
          </p:cNvSpPr>
          <p:nvPr/>
        </p:nvSpPr>
        <p:spPr>
          <a:xfrm>
            <a:off x="4570730" y="1922145"/>
            <a:ext cx="417258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b="1" i="0">
                <a:solidFill>
                  <a:srgbClr val="01010F"/>
                </a:solidFill>
                <a:latin typeface="Arial" charset="0"/>
                <a:ea typeface="Proxima-Nova" charset="0"/>
              </a:rPr>
              <a:t>‘</a:t>
            </a:r>
            <a:r>
              <a:rPr b="1" i="0">
                <a:solidFill>
                  <a:srgbClr val="01010F"/>
                </a:solidFill>
                <a:latin typeface="Arial" charset="0"/>
                <a:ea typeface="Proxima-Nova" charset="0"/>
              </a:rPr>
              <a:t>2021년 1분기 국내 PC </a:t>
            </a:r>
            <a:r>
              <a:rPr b="1" i="0">
                <a:solidFill>
                  <a:srgbClr val="FF0000"/>
                </a:solidFill>
                <a:latin typeface="Arial" charset="0"/>
                <a:ea typeface="Proxima-Nova" charset="0"/>
              </a:rPr>
              <a:t>189</a:t>
            </a:r>
            <a:r>
              <a:rPr b="1" i="0">
                <a:solidFill>
                  <a:srgbClr val="01010F"/>
                </a:solidFill>
                <a:latin typeface="Arial" charset="0"/>
                <a:ea typeface="Proxima-Nova" charset="0"/>
              </a:rPr>
              <a:t>만대 출하…10년 만에 분기 </a:t>
            </a:r>
            <a:r>
              <a:rPr b="1" i="0">
                <a:solidFill>
                  <a:srgbClr val="FF0000"/>
                </a:solidFill>
                <a:latin typeface="Arial" charset="0"/>
                <a:ea typeface="Proxima-Nova" charset="0"/>
              </a:rPr>
              <a:t>최대 </a:t>
            </a:r>
            <a:r>
              <a:rPr b="1" i="0">
                <a:solidFill>
                  <a:srgbClr val="01010F"/>
                </a:solidFill>
                <a:latin typeface="Arial" charset="0"/>
                <a:ea typeface="Proxima-Nova" charset="0"/>
              </a:rPr>
              <a:t>출하량 기록’</a:t>
            </a:r>
            <a:endParaRPr lang="ko-KR" altLang="en-US" b="1" i="0">
              <a:solidFill>
                <a:srgbClr val="01010F"/>
              </a:solidFill>
              <a:latin typeface="Arial" charset="0"/>
              <a:ea typeface="Proxima-Nova" charset="0"/>
            </a:endParaRPr>
          </a:p>
        </p:txBody>
      </p:sp>
      <p:sp>
        <p:nvSpPr>
          <p:cNvPr id="10" name="텍스트 상자 623"/>
          <p:cNvSpPr txBox="1">
            <a:spLocks/>
          </p:cNvSpPr>
          <p:nvPr/>
        </p:nvSpPr>
        <p:spPr>
          <a:xfrm>
            <a:off x="4608195" y="2710815"/>
            <a:ext cx="3737610" cy="166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050" b="0" i="0">
                <a:solidFill>
                  <a:srgbClr val="01010F"/>
                </a:solidFill>
                <a:latin typeface="맑은 고딕" charset="0"/>
                <a:ea typeface="맑은 고딕" charset="0"/>
              </a:rPr>
              <a:t>국내 PC시장별 출하량을 살펴보면 가정 부문과 교육 부문의 성장이 눈에 띈다. 가정 부문은 신학기 특수와 온라인 수업이 맞물려 전년 대비 45.9% 증가한 117만대 출하를 기록했다. 작년 1분기 이후 감소세를 보이던 노트북 비중은 대학생 수요에 힘입어 전분기 60.5% 에서 73.0%로 증가했다. </a:t>
            </a:r>
            <a:endParaRPr lang="ko-KR" altLang="en-US" sz="1050" b="0" i="0">
              <a:solidFill>
                <a:srgbClr val="01010F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300" b="0" i="0" u="sng">
                <a:solidFill>
                  <a:srgbClr val="01010F"/>
                </a:solidFill>
                <a:uFill>
                  <a:solidFill>
                    <a:srgbClr val="01010F"/>
                  </a:solidFill>
                </a:uFill>
                <a:latin typeface="나눔바른고딕" charset="0"/>
                <a:ea typeface="나눔바른고딕" charset="0"/>
              </a:rPr>
              <a:t>게이밍 PC는 약 15만대를 출하하며 </a:t>
            </a:r>
            <a:r>
              <a:rPr sz="1300" b="0" i="0" u="sng">
                <a:solidFill>
                  <a:srgbClr val="FC4700"/>
                </a:solidFill>
                <a:uFill>
                  <a:solidFill>
                    <a:srgbClr val="01010F"/>
                  </a:solidFill>
                </a:uFill>
                <a:latin typeface="나눔바른고딕" charset="0"/>
                <a:ea typeface="나눔바른고딕" charset="0"/>
              </a:rPr>
              <a:t>전년 대비 23.5% 성장</a:t>
            </a:r>
            <a:r>
              <a:rPr sz="1300" b="0" i="0" u="sng">
                <a:solidFill>
                  <a:srgbClr val="01010F"/>
                </a:solidFill>
                <a:uFill>
                  <a:solidFill>
                    <a:srgbClr val="01010F"/>
                  </a:solidFill>
                </a:uFill>
                <a:latin typeface="나눔바른고딕" charset="0"/>
                <a:ea typeface="나눔바른고딕" charset="0"/>
              </a:rPr>
              <a:t>했으며, 대화면 모니터로 게임을 즐기기 위한 게이밍 데스크톱의 성장이 두드러졌다.</a:t>
            </a:r>
            <a:endParaRPr lang="ko-KR" altLang="en-US" sz="1300" b="0" i="0" u="sng">
              <a:solidFill>
                <a:srgbClr val="01010F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1" name="도형 29"/>
          <p:cNvCxnSpPr/>
          <p:nvPr/>
        </p:nvCxnSpPr>
        <p:spPr>
          <a:xfrm>
            <a:off x="2687320" y="4403725"/>
            <a:ext cx="901700" cy="8255"/>
          </a:xfrm>
          <a:prstGeom prst="line">
            <a:avLst/>
          </a:prstGeom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24</Pages>
  <Words>428</Words>
  <Characters>0</Characters>
  <Application>Microsoft Office PowerPoint</Application>
  <DocSecurity>0</DocSecurity>
  <PresentationFormat>화면 슬라이드 쇼(16:9)</PresentationFormat>
  <Lines>0</Lines>
  <Paragraphs>112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오피스 테마</vt:lpstr>
      <vt:lpstr>Office theme</vt:lpstr>
      <vt:lpstr>theme default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stone brim</dc:creator>
  <cp:lastModifiedBy>stone brim</cp:lastModifiedBy>
  <cp:revision>6</cp:revision>
  <dcterms:modified xsi:type="dcterms:W3CDTF">2021-10-01T03:58:04Z</dcterms:modified>
  <cp:version>9.103.88.44548</cp:version>
</cp:coreProperties>
</file>